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4" r:id="rId2"/>
    <p:sldId id="369" r:id="rId3"/>
    <p:sldId id="262" r:id="rId4"/>
    <p:sldId id="348" r:id="rId5"/>
    <p:sldId id="349" r:id="rId6"/>
    <p:sldId id="354" r:id="rId7"/>
    <p:sldId id="350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DD839-39CE-49AF-9B97-4D4D2340A3A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23DAE-F9A3-4747-B17D-88D1CEA2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D4B7C-6B95-474A-977A-06B57E4E2BD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56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1DA5-FCE0-406E-86E5-AE798BE0C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188D3-5304-4EA7-832D-A2C7735B0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F100-DE8F-4FE2-961A-097FB652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A171-6740-4822-9953-D9ACE6D5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E556-149E-41E8-941C-70A4DD64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D727-68FE-41D8-8715-0F38F6E7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904A8-EF04-4E35-B392-50C2413D1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429E-1F1C-4412-A580-2D57DD5D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64BCC-8173-42A9-B98D-1D431DCF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8DFFC-3B15-4BB0-9A87-BE13DF9B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1EDBD-DCC3-4FAE-A567-2E041C688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E2019-985E-4E2C-9B7E-3075C88B7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A71F-44E1-4E9D-8047-9BE76CFD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F9C9-A3EC-4EB4-A57D-36D1B739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8303-4F4D-410A-92E7-CCE16231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1371" y="1600202"/>
            <a:ext cx="11328301" cy="3941033"/>
          </a:xfrm>
        </p:spPr>
        <p:txBody>
          <a:bodyPr>
            <a:normAutofit/>
          </a:bodyPr>
          <a:lstStyle>
            <a:lvl1pPr marL="474121" marR="0" indent="-47412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§"/>
              <a:tabLst/>
              <a:defRPr sz="2667"/>
            </a:lvl1pPr>
            <a:lvl2pPr marL="831830" marR="0" indent="-35770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200121" marR="0" indent="-36829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33"/>
            </a:lvl3pPr>
            <a:lvl4pPr marL="1557828" marR="0" indent="-35770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/>
            </a:lvl4pPr>
            <a:lvl5pPr marL="1915536" marR="0" indent="-35770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67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§"/>
              <a:tabLst/>
              <a:defRPr/>
            </a:pPr>
            <a:endParaRPr kumimoji="0" lang="sv-S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31371" y="6309320"/>
            <a:ext cx="302302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31371" y="274639"/>
            <a:ext cx="11328301" cy="1143000"/>
          </a:xfrm>
        </p:spPr>
        <p:txBody>
          <a:bodyPr>
            <a:normAutofit/>
          </a:bodyPr>
          <a:lstStyle>
            <a:lvl1pPr algn="l">
              <a:defRPr sz="2933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5812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4F68-270E-492E-93C7-754531DC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9ED2-E38D-4AEB-9344-F709976B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10607-9531-422D-BA42-4DF6A27E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78A4-1594-4ECC-A247-A34590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2DC3-A48E-4C05-A0E3-9CE524D5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1621-865E-4920-A24F-C7390F2C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588C6-5AF7-4155-8F7B-2160D3D39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B5F0-FBEB-4E39-8BF7-2D60B230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2252-9B44-47E9-8FBC-A66C9042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BB9E-E659-477E-85CF-140D1CFD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1528-A527-4FC6-89BC-79862F9C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94FC7-AA7B-47EE-975F-8EFDE4DA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DF716-46CA-453C-B6E4-B23B5E062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3CAB-3199-457E-A229-561AFAA3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12143-74F2-49D3-808C-31993751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CE722-7C60-41E7-AEE5-394E52F5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2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6ABC-FE40-448E-BF5C-61E7DE6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7B07D-9D61-4A7E-B856-D7080EF5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C43F6-3298-4020-A37F-1277083C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F24BB-CFA3-4F24-A0D4-8FA52E889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7D992-FAD6-4F5B-BCC1-FF8CB373E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1105F-3312-4035-BB9D-7B66F218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41134-3101-4101-A626-903EEE9F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D7158-5E2E-4F91-BF12-757E9281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077C-7BD1-42CB-ADC7-A66F7B12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CC249-CAF8-4A6C-A45D-5AE3EB99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8BFE5-543C-4F97-A645-71EBF58B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8127C-7151-4916-B26E-4247EAF9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0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24BA9-0BE2-4C0A-8EF3-DD5C8C6F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4C89A-8EE5-48CA-BA2A-751BB0A5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D1906-4406-4F2F-A866-97CDAF6D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0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7A4B-B655-40D7-9A7A-2227CF05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B4A6-9B84-4293-A1CD-7CC89F4B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10421-B512-4DCD-8EF0-90C706D89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25590-5479-490F-A227-4CF013D4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1B062-FA95-44EE-A8AA-89D262C4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6E303-D1B7-46CF-84D5-4E02A538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EA03-EAED-4AA5-8361-7258D89E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5C216-EC02-4408-A41A-A00823692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C99D6-BC6E-481E-AE4B-3821F33C7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A54D1-8DA2-415B-B1CE-8110BBE6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34E5B-7C04-456D-94FA-D7E340CF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BBED-A072-46C5-9C5E-56F4BD21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83630-9F66-47F9-89BC-A5469E46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DDD41-F093-42E0-AE3E-FAC3734AF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639E-4026-42DB-8421-E4E5031CB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2F57-182F-4AA0-8CF2-1B2859D9C2F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7CFA9-FF73-4F1E-A508-32AB6D20B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5D770-5FFF-4E1E-81D9-62833803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C1A0-B8FE-4E73-82A4-6C350DF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351865" y="4118263"/>
            <a:ext cx="9788569" cy="964103"/>
          </a:xfrm>
        </p:spPr>
        <p:txBody>
          <a:bodyPr>
            <a:normAutofit/>
          </a:bodyPr>
          <a:lstStyle/>
          <a:p>
            <a:br>
              <a:rPr lang="sv-SE" sz="1600" i="1" spc="300" dirty="0">
                <a:latin typeface="Calibri" panose="020F0502020204030204" pitchFamily="34" charset="0"/>
              </a:rPr>
            </a:br>
            <a:r>
              <a:rPr lang="sv-SE" sz="1600" i="1" spc="300" dirty="0">
                <a:latin typeface="Calibri" panose="020F0502020204030204" pitchFamily="34" charset="0"/>
              </a:rPr>
              <a:t>2019-11-04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51865" y="2335985"/>
            <a:ext cx="10001934" cy="196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spc="300" dirty="0">
                <a:latin typeface="Calibri" panose="020F0502020204030204" pitchFamily="34" charset="0"/>
              </a:rPr>
              <a:t>Community </a:t>
            </a:r>
            <a:r>
              <a:rPr lang="en-AU" sz="4800" b="1" spc="300" dirty="0">
                <a:latin typeface="Calibri" panose="020F0502020204030204" pitchFamily="34" charset="0"/>
              </a:rPr>
              <a:t>Detection</a:t>
            </a:r>
            <a:r>
              <a:rPr lang="sv-SE" sz="4800" b="1" spc="300" dirty="0">
                <a:latin typeface="Calibri" panose="020F0502020204030204" pitchFamily="34" charset="0"/>
              </a:rPr>
              <a:t> in </a:t>
            </a:r>
            <a:r>
              <a:rPr lang="en-AU" sz="4800" b="1" spc="300" dirty="0">
                <a:latin typeface="Calibri" panose="020F0502020204030204" pitchFamily="34" charset="0"/>
              </a:rPr>
              <a:t>Large</a:t>
            </a:r>
            <a:r>
              <a:rPr lang="sv-SE" sz="4800" b="1" spc="300" dirty="0">
                <a:latin typeface="Calibri" panose="020F0502020204030204" pitchFamily="34" charset="0"/>
              </a:rPr>
              <a:t> Transport </a:t>
            </a:r>
            <a:r>
              <a:rPr lang="en-AU" sz="4800" b="1" spc="300" dirty="0">
                <a:latin typeface="Calibri" panose="020F0502020204030204" pitchFamily="34" charset="0"/>
              </a:rPr>
              <a:t>Networks</a:t>
            </a:r>
          </a:p>
          <a:p>
            <a:pPr>
              <a:lnSpc>
                <a:spcPct val="160000"/>
              </a:lnSpc>
            </a:pPr>
            <a:endParaRPr lang="sv-SE" sz="1800" spc="300" dirty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sv-SE" sz="1800" spc="300" dirty="0">
                <a:latin typeface="Calibri" panose="020F0502020204030204" pitchFamily="34" charset="0"/>
              </a:rPr>
              <a:t>Anna Lokrantz</a:t>
            </a:r>
          </a:p>
          <a:p>
            <a:endParaRPr lang="sv-SE" sz="4000" b="1" spc="300" dirty="0">
              <a:latin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0FE159-6141-413B-A0C0-D89F98F74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82" y="3783957"/>
            <a:ext cx="5225417" cy="2175163"/>
          </a:xfrm>
        </p:spPr>
      </p:pic>
    </p:spTree>
    <p:extLst>
      <p:ext uri="{BB962C8B-B14F-4D97-AF65-F5344CB8AC3E}">
        <p14:creationId xmlns:p14="http://schemas.microsoft.com/office/powerpoint/2010/main" val="159951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sz="2400" spc="300" dirty="0">
                <a:latin typeface="Calibri" panose="020F0502020204030204" pitchFamily="34" charset="0"/>
              </a:rPr>
              <a:t>FRAUNHOFER-CHALMERS CENTRE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AF2B5-DA86-42C2-8373-367F5BF3E21E}"/>
              </a:ext>
            </a:extLst>
          </p:cNvPr>
          <p:cNvSpPr txBox="1"/>
          <p:nvPr/>
        </p:nvSpPr>
        <p:spPr>
          <a:xfrm>
            <a:off x="838199" y="1469516"/>
            <a:ext cx="7118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 Founded September 2001 by Fraunhofer and Chalmers 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 Offers applied mathematics for a broad range of industrial applications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 Projects defined by companies and public institutes on a commercial basis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 Pre-competitive research and marketing with financing from our founders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 Systems and Data Analysis, Geometry and Motion Planning, Computational Engineering</a:t>
            </a:r>
            <a:endParaRPr lang="sv-SE" sz="1400" dirty="0">
              <a:solidFill>
                <a:srgbClr val="FF0000"/>
              </a:solidFill>
            </a:endParaRPr>
          </a:p>
          <a:p>
            <a:endParaRPr lang="sv-SE" sz="1400" dirty="0">
              <a:solidFill>
                <a:srgbClr val="FF0000"/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43E2740-4E21-415F-BC0D-3A54AF9F530F}"/>
              </a:ext>
            </a:extLst>
          </p:cNvPr>
          <p:cNvGrpSpPr>
            <a:grpSpLocks/>
          </p:cNvGrpSpPr>
          <p:nvPr/>
        </p:nvGrpSpPr>
        <p:grpSpPr bwMode="auto">
          <a:xfrm>
            <a:off x="8021290" y="915211"/>
            <a:ext cx="3533775" cy="2286000"/>
            <a:chOff x="3094" y="1859"/>
            <a:chExt cx="2226" cy="1440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050383B1-4E16-48B9-BA19-9602F8CA8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395"/>
              <a:ext cx="562" cy="317"/>
            </a:xfrm>
            <a:prstGeom prst="rect">
              <a:avLst/>
            </a:prstGeom>
            <a:ln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FCC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F3B7106-62C1-4BF3-B770-88BC3E58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982"/>
              <a:ext cx="432" cy="3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A82C6E62-E276-4F5E-B3C5-4293B2D86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2979"/>
              <a:ext cx="432" cy="3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0A8C17EF-449E-4B83-8E0A-AD583DAA4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" y="3019"/>
              <a:ext cx="37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Public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grants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D9C5074C-567F-4CD1-B06D-411877E29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3017"/>
              <a:ext cx="38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Industry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 err="1">
                  <a:solidFill>
                    <a:srgbClr val="000000"/>
                  </a:solidFill>
                </a:rPr>
                <a:t>projects</a:t>
              </a:r>
              <a:endParaRPr lang="sv-SE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CBD448DB-57A5-4750-879C-96C54C507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8" y="2711"/>
              <a:ext cx="629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Font typeface="Wingdings" pitchFamily="2" charset="2"/>
                <a:buChar char="§"/>
              </a:pPr>
              <a:endParaRPr lang="sv-SE" sz="1200" i="1">
                <a:solidFill>
                  <a:srgbClr val="000000"/>
                </a:solidFill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EFCFF8C8-A18E-44F2-B454-B71CD16D9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980"/>
              <a:ext cx="432" cy="3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69DDF781-A938-4FE2-8127-81BE8D204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3013"/>
              <a:ext cx="4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EU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grants</a:t>
              </a: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7B2BC86F-9B5B-4F49-8931-A660F5473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2" y="2716"/>
              <a:ext cx="1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Font typeface="Wingdings" pitchFamily="2" charset="2"/>
                <a:buChar char="§"/>
              </a:pPr>
              <a:endParaRPr lang="sv-SE" sz="1200" i="1">
                <a:solidFill>
                  <a:srgbClr val="000000"/>
                </a:solidFill>
              </a:endParaRPr>
            </a:p>
          </p:txBody>
        </p:sp>
        <p:sp>
          <p:nvSpPr>
            <p:cNvPr id="22" name="Rectangle 22" descr="Diagonalrand från höger bred">
              <a:extLst>
                <a:ext uri="{FF2B5EF4-FFF2-40B4-BE49-F238E27FC236}">
                  <a16:creationId xmlns:a16="http://schemas.microsoft.com/office/drawing/2014/main" id="{78CE7EB7-906B-43C8-BA25-7A222D685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859"/>
              <a:ext cx="562" cy="3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Basic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</a:rPr>
                <a:t>funding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419EE59E-D374-4BAD-BF2C-34B0EC396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5" y="2711"/>
              <a:ext cx="627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Font typeface="Wingdings" pitchFamily="2" charset="2"/>
                <a:buChar char="§"/>
              </a:pPr>
              <a:endParaRPr lang="sv-SE" sz="1200" i="1">
                <a:solidFill>
                  <a:srgbClr val="000000"/>
                </a:solidFill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C223B8F0-1B32-4828-B3F1-89E66DE6A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" y="2180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Font typeface="Wingdings" pitchFamily="2" charset="2"/>
                <a:buChar char="§"/>
              </a:pPr>
              <a:endParaRPr lang="sv-SE" sz="1200" i="1">
                <a:solidFill>
                  <a:srgbClr val="000000"/>
                </a:solidFill>
              </a:endParaRP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1047FD74-6A27-4A84-8185-58FE286C7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216"/>
              <a:ext cx="412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Chalmers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  1/6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33B57A7F-FB6B-4D6B-9DD6-C127FAC68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4"/>
              <a:ext cx="48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Fraunhofer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    1/6</a:t>
              </a: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4D84628C-544D-4CF3-AD22-8413D523F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2869"/>
              <a:ext cx="207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1/3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9E11F0F4-C22B-4493-A5F3-60A24FA83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" y="2869"/>
              <a:ext cx="207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1/3</a:t>
              </a:r>
            </a:p>
          </p:txBody>
        </p: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F2309118-E988-40EC-9667-594998312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2931"/>
              <a:ext cx="392" cy="4"/>
              <a:chOff x="4256" y="2861"/>
              <a:chExt cx="392" cy="4"/>
            </a:xfrm>
          </p:grpSpPr>
          <p:sp>
            <p:nvSpPr>
              <p:cNvPr id="31" name="Line 30">
                <a:extLst>
                  <a:ext uri="{FF2B5EF4-FFF2-40B4-BE49-F238E27FC236}">
                    <a16:creationId xmlns:a16="http://schemas.microsoft.com/office/drawing/2014/main" id="{5C5534D2-3368-4D82-ACA5-B48FCBEC5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2865"/>
                <a:ext cx="1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Font typeface="Wingdings" pitchFamily="2" charset="2"/>
                  <a:buChar char="§"/>
                </a:pPr>
                <a:endParaRPr lang="sv-SE" sz="12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8A13A096-DC0F-40D3-9EEA-4FF22B346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" y="286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CC99"/>
                  </a:buClr>
                  <a:buFont typeface="Wingdings" pitchFamily="2" charset="2"/>
                  <a:buChar char="§"/>
                </a:pPr>
                <a:endParaRPr lang="sv-SE" sz="1200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7BE8DE18-41BC-4DF9-92CC-0CE8513F3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2180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Font typeface="Wingdings" pitchFamily="2" charset="2"/>
                <a:buChar char="§"/>
              </a:pPr>
              <a:endParaRPr lang="sv-SE" sz="12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2148">
            <a:extLst>
              <a:ext uri="{FF2B5EF4-FFF2-40B4-BE49-F238E27FC236}">
                <a16:creationId xmlns:a16="http://schemas.microsoft.com/office/drawing/2014/main" id="{452AB199-644F-46FD-BBD5-3C019B0FA470}"/>
              </a:ext>
            </a:extLst>
          </p:cNvPr>
          <p:cNvGrpSpPr>
            <a:grpSpLocks/>
          </p:cNvGrpSpPr>
          <p:nvPr/>
        </p:nvGrpSpPr>
        <p:grpSpPr bwMode="auto">
          <a:xfrm>
            <a:off x="849526" y="3941329"/>
            <a:ext cx="4714875" cy="1802261"/>
            <a:chOff x="242047" y="1734671"/>
            <a:chExt cx="8727141" cy="4773706"/>
          </a:xfrm>
        </p:grpSpPr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0ED4C842-8BEF-4AC9-8302-AF183E22D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47" y="1734671"/>
              <a:ext cx="8727141" cy="47737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sv-SE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55 Roman"/>
              </a:endParaRPr>
            </a:p>
          </p:txBody>
        </p:sp>
        <p:sp>
          <p:nvSpPr>
            <p:cNvPr id="39" name="Text 18">
              <a:extLst>
                <a:ext uri="{FF2B5EF4-FFF2-40B4-BE49-F238E27FC236}">
                  <a16:creationId xmlns:a16="http://schemas.microsoft.com/office/drawing/2014/main" id="{6A0BF005-2B5B-4E05-A6B5-5CA3B94C9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534" y="2511427"/>
              <a:ext cx="1865312" cy="660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sv-S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72 research units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sv-SE" sz="900" kern="0" dirty="0">
                  <a:solidFill>
                    <a:srgbClr val="000000"/>
                  </a:solidFill>
                  <a:cs typeface="Arial" pitchFamily="34" charset="0"/>
                </a:rPr>
                <a:t>     &amp;</a:t>
              </a:r>
              <a:r>
                <a:rPr kumimoji="0" lang="de-DE" altLang="sv-S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 </a:t>
              </a:r>
              <a:r>
                <a:rPr kumimoji="0" lang="en-GB" altLang="sv-S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institutes</a:t>
              </a:r>
              <a:endParaRPr kumimoji="0" lang="de-DE" alt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55 Roman"/>
                <a:cs typeface="Arial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813B0E0-B7BC-406A-81B5-41292012F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134" y="2305051"/>
              <a:ext cx="1303338" cy="660400"/>
              <a:chOff x="1683" y="1234"/>
              <a:chExt cx="692" cy="416"/>
            </a:xfrm>
          </p:grpSpPr>
          <p:sp>
            <p:nvSpPr>
              <p:cNvPr id="356" name="Freeform 40">
                <a:extLst>
                  <a:ext uri="{FF2B5EF4-FFF2-40B4-BE49-F238E27FC236}">
                    <a16:creationId xmlns:a16="http://schemas.microsoft.com/office/drawing/2014/main" id="{3FFED63C-4D44-4361-BFE0-F1C949A18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1234"/>
                <a:ext cx="692" cy="416"/>
              </a:xfrm>
              <a:custGeom>
                <a:avLst/>
                <a:gdLst>
                  <a:gd name="T0" fmla="*/ 371 w 692"/>
                  <a:gd name="T1" fmla="*/ 0 h 416"/>
                  <a:gd name="T2" fmla="*/ 371 w 692"/>
                  <a:gd name="T3" fmla="*/ 24 h 416"/>
                  <a:gd name="T4" fmla="*/ 465 w 692"/>
                  <a:gd name="T5" fmla="*/ 25 h 416"/>
                  <a:gd name="T6" fmla="*/ 489 w 692"/>
                  <a:gd name="T7" fmla="*/ 20 h 416"/>
                  <a:gd name="T8" fmla="*/ 529 w 692"/>
                  <a:gd name="T9" fmla="*/ 20 h 416"/>
                  <a:gd name="T10" fmla="*/ 529 w 692"/>
                  <a:gd name="T11" fmla="*/ 64 h 416"/>
                  <a:gd name="T12" fmla="*/ 658 w 692"/>
                  <a:gd name="T13" fmla="*/ 68 h 416"/>
                  <a:gd name="T14" fmla="*/ 658 w 692"/>
                  <a:gd name="T15" fmla="*/ 209 h 416"/>
                  <a:gd name="T16" fmla="*/ 692 w 692"/>
                  <a:gd name="T17" fmla="*/ 209 h 416"/>
                  <a:gd name="T18" fmla="*/ 692 w 692"/>
                  <a:gd name="T19" fmla="*/ 416 h 416"/>
                  <a:gd name="T20" fmla="*/ 0 w 692"/>
                  <a:gd name="T21" fmla="*/ 416 h 416"/>
                  <a:gd name="T22" fmla="*/ 0 w 692"/>
                  <a:gd name="T23" fmla="*/ 209 h 416"/>
                  <a:gd name="T24" fmla="*/ 31 w 692"/>
                  <a:gd name="T25" fmla="*/ 209 h 416"/>
                  <a:gd name="T26" fmla="*/ 31 w 692"/>
                  <a:gd name="T27" fmla="*/ 65 h 416"/>
                  <a:gd name="T28" fmla="*/ 39 w 692"/>
                  <a:gd name="T29" fmla="*/ 64 h 416"/>
                  <a:gd name="T30" fmla="*/ 39 w 692"/>
                  <a:gd name="T31" fmla="*/ 62 h 416"/>
                  <a:gd name="T32" fmla="*/ 84 w 692"/>
                  <a:gd name="T33" fmla="*/ 56 h 416"/>
                  <a:gd name="T34" fmla="*/ 84 w 692"/>
                  <a:gd name="T35" fmla="*/ 33 h 416"/>
                  <a:gd name="T36" fmla="*/ 208 w 692"/>
                  <a:gd name="T37" fmla="*/ 21 h 416"/>
                  <a:gd name="T38" fmla="*/ 218 w 692"/>
                  <a:gd name="T39" fmla="*/ 21 h 416"/>
                  <a:gd name="T40" fmla="*/ 218 w 692"/>
                  <a:gd name="T41" fmla="*/ 25 h 416"/>
                  <a:gd name="T42" fmla="*/ 221 w 692"/>
                  <a:gd name="T43" fmla="*/ 25 h 416"/>
                  <a:gd name="T44" fmla="*/ 221 w 692"/>
                  <a:gd name="T45" fmla="*/ 10 h 416"/>
                  <a:gd name="T46" fmla="*/ 313 w 692"/>
                  <a:gd name="T47" fmla="*/ 1 h 416"/>
                  <a:gd name="T48" fmla="*/ 371 w 692"/>
                  <a:gd name="T49" fmla="*/ 0 h 4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2"/>
                  <a:gd name="T76" fmla="*/ 0 h 416"/>
                  <a:gd name="T77" fmla="*/ 692 w 692"/>
                  <a:gd name="T78" fmla="*/ 416 h 4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2" h="416">
                    <a:moveTo>
                      <a:pt x="371" y="0"/>
                    </a:moveTo>
                    <a:lnTo>
                      <a:pt x="371" y="24"/>
                    </a:lnTo>
                    <a:lnTo>
                      <a:pt x="465" y="25"/>
                    </a:lnTo>
                    <a:lnTo>
                      <a:pt x="489" y="20"/>
                    </a:lnTo>
                    <a:lnTo>
                      <a:pt x="529" y="20"/>
                    </a:lnTo>
                    <a:lnTo>
                      <a:pt x="529" y="64"/>
                    </a:lnTo>
                    <a:lnTo>
                      <a:pt x="658" y="68"/>
                    </a:lnTo>
                    <a:lnTo>
                      <a:pt x="658" y="209"/>
                    </a:lnTo>
                    <a:lnTo>
                      <a:pt x="692" y="209"/>
                    </a:lnTo>
                    <a:lnTo>
                      <a:pt x="692" y="416"/>
                    </a:lnTo>
                    <a:lnTo>
                      <a:pt x="0" y="416"/>
                    </a:lnTo>
                    <a:lnTo>
                      <a:pt x="0" y="209"/>
                    </a:lnTo>
                    <a:lnTo>
                      <a:pt x="31" y="209"/>
                    </a:lnTo>
                    <a:lnTo>
                      <a:pt x="31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84" y="56"/>
                    </a:lnTo>
                    <a:lnTo>
                      <a:pt x="84" y="33"/>
                    </a:lnTo>
                    <a:lnTo>
                      <a:pt x="208" y="21"/>
                    </a:lnTo>
                    <a:lnTo>
                      <a:pt x="218" y="21"/>
                    </a:lnTo>
                    <a:lnTo>
                      <a:pt x="218" y="25"/>
                    </a:lnTo>
                    <a:lnTo>
                      <a:pt x="221" y="25"/>
                    </a:lnTo>
                    <a:lnTo>
                      <a:pt x="221" y="10"/>
                    </a:lnTo>
                    <a:lnTo>
                      <a:pt x="313" y="1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41">
                <a:extLst>
                  <a:ext uri="{FF2B5EF4-FFF2-40B4-BE49-F238E27FC236}">
                    <a16:creationId xmlns:a16="http://schemas.microsoft.com/office/drawing/2014/main" id="{C3109039-291A-43E8-B434-8BF0C783F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1234"/>
                <a:ext cx="692" cy="416"/>
              </a:xfrm>
              <a:custGeom>
                <a:avLst/>
                <a:gdLst>
                  <a:gd name="T0" fmla="*/ 371 w 692"/>
                  <a:gd name="T1" fmla="*/ 0 h 416"/>
                  <a:gd name="T2" fmla="*/ 371 w 692"/>
                  <a:gd name="T3" fmla="*/ 24 h 416"/>
                  <a:gd name="T4" fmla="*/ 465 w 692"/>
                  <a:gd name="T5" fmla="*/ 25 h 416"/>
                  <a:gd name="T6" fmla="*/ 489 w 692"/>
                  <a:gd name="T7" fmla="*/ 20 h 416"/>
                  <a:gd name="T8" fmla="*/ 529 w 692"/>
                  <a:gd name="T9" fmla="*/ 20 h 416"/>
                  <a:gd name="T10" fmla="*/ 529 w 692"/>
                  <a:gd name="T11" fmla="*/ 64 h 416"/>
                  <a:gd name="T12" fmla="*/ 658 w 692"/>
                  <a:gd name="T13" fmla="*/ 68 h 416"/>
                  <a:gd name="T14" fmla="*/ 658 w 692"/>
                  <a:gd name="T15" fmla="*/ 209 h 416"/>
                  <a:gd name="T16" fmla="*/ 692 w 692"/>
                  <a:gd name="T17" fmla="*/ 209 h 416"/>
                  <a:gd name="T18" fmla="*/ 692 w 692"/>
                  <a:gd name="T19" fmla="*/ 416 h 416"/>
                  <a:gd name="T20" fmla="*/ 0 w 692"/>
                  <a:gd name="T21" fmla="*/ 416 h 416"/>
                  <a:gd name="T22" fmla="*/ 0 w 692"/>
                  <a:gd name="T23" fmla="*/ 209 h 416"/>
                  <a:gd name="T24" fmla="*/ 31 w 692"/>
                  <a:gd name="T25" fmla="*/ 209 h 416"/>
                  <a:gd name="T26" fmla="*/ 31 w 692"/>
                  <a:gd name="T27" fmla="*/ 65 h 416"/>
                  <a:gd name="T28" fmla="*/ 39 w 692"/>
                  <a:gd name="T29" fmla="*/ 64 h 416"/>
                  <a:gd name="T30" fmla="*/ 39 w 692"/>
                  <a:gd name="T31" fmla="*/ 62 h 416"/>
                  <a:gd name="T32" fmla="*/ 84 w 692"/>
                  <a:gd name="T33" fmla="*/ 56 h 416"/>
                  <a:gd name="T34" fmla="*/ 84 w 692"/>
                  <a:gd name="T35" fmla="*/ 33 h 416"/>
                  <a:gd name="T36" fmla="*/ 208 w 692"/>
                  <a:gd name="T37" fmla="*/ 21 h 416"/>
                  <a:gd name="T38" fmla="*/ 218 w 692"/>
                  <a:gd name="T39" fmla="*/ 21 h 416"/>
                  <a:gd name="T40" fmla="*/ 218 w 692"/>
                  <a:gd name="T41" fmla="*/ 25 h 416"/>
                  <a:gd name="T42" fmla="*/ 221 w 692"/>
                  <a:gd name="T43" fmla="*/ 25 h 416"/>
                  <a:gd name="T44" fmla="*/ 221 w 692"/>
                  <a:gd name="T45" fmla="*/ 10 h 416"/>
                  <a:gd name="T46" fmla="*/ 313 w 692"/>
                  <a:gd name="T47" fmla="*/ 1 h 416"/>
                  <a:gd name="T48" fmla="*/ 371 w 692"/>
                  <a:gd name="T49" fmla="*/ 0 h 4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2"/>
                  <a:gd name="T76" fmla="*/ 0 h 416"/>
                  <a:gd name="T77" fmla="*/ 692 w 692"/>
                  <a:gd name="T78" fmla="*/ 416 h 4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2" h="416">
                    <a:moveTo>
                      <a:pt x="371" y="0"/>
                    </a:moveTo>
                    <a:lnTo>
                      <a:pt x="371" y="24"/>
                    </a:lnTo>
                    <a:lnTo>
                      <a:pt x="465" y="25"/>
                    </a:lnTo>
                    <a:lnTo>
                      <a:pt x="489" y="20"/>
                    </a:lnTo>
                    <a:lnTo>
                      <a:pt x="529" y="20"/>
                    </a:lnTo>
                    <a:lnTo>
                      <a:pt x="529" y="64"/>
                    </a:lnTo>
                    <a:lnTo>
                      <a:pt x="658" y="68"/>
                    </a:lnTo>
                    <a:lnTo>
                      <a:pt x="658" y="209"/>
                    </a:lnTo>
                    <a:lnTo>
                      <a:pt x="692" y="209"/>
                    </a:lnTo>
                    <a:lnTo>
                      <a:pt x="692" y="416"/>
                    </a:lnTo>
                    <a:lnTo>
                      <a:pt x="0" y="416"/>
                    </a:lnTo>
                    <a:lnTo>
                      <a:pt x="0" y="209"/>
                    </a:lnTo>
                    <a:lnTo>
                      <a:pt x="31" y="209"/>
                    </a:lnTo>
                    <a:lnTo>
                      <a:pt x="31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84" y="56"/>
                    </a:lnTo>
                    <a:lnTo>
                      <a:pt x="84" y="33"/>
                    </a:lnTo>
                    <a:lnTo>
                      <a:pt x="208" y="21"/>
                    </a:lnTo>
                    <a:lnTo>
                      <a:pt x="218" y="21"/>
                    </a:lnTo>
                    <a:lnTo>
                      <a:pt x="218" y="25"/>
                    </a:lnTo>
                    <a:lnTo>
                      <a:pt x="221" y="25"/>
                    </a:lnTo>
                    <a:lnTo>
                      <a:pt x="221" y="10"/>
                    </a:lnTo>
                    <a:lnTo>
                      <a:pt x="313" y="1"/>
                    </a:lnTo>
                    <a:lnTo>
                      <a:pt x="371" y="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42">
                <a:extLst>
                  <a:ext uri="{FF2B5EF4-FFF2-40B4-BE49-F238E27FC236}">
                    <a16:creationId xmlns:a16="http://schemas.microsoft.com/office/drawing/2014/main" id="{F2126D92-2D78-4096-9A6B-28AC5B4E1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235"/>
                <a:ext cx="155" cy="280"/>
              </a:xfrm>
              <a:custGeom>
                <a:avLst/>
                <a:gdLst>
                  <a:gd name="T0" fmla="*/ 155 w 155"/>
                  <a:gd name="T1" fmla="*/ 28 h 280"/>
                  <a:gd name="T2" fmla="*/ 124 w 155"/>
                  <a:gd name="T3" fmla="*/ 34 h 280"/>
                  <a:gd name="T4" fmla="*/ 124 w 155"/>
                  <a:gd name="T5" fmla="*/ 16 h 280"/>
                  <a:gd name="T6" fmla="*/ 112 w 155"/>
                  <a:gd name="T7" fmla="*/ 17 h 280"/>
                  <a:gd name="T8" fmla="*/ 112 w 155"/>
                  <a:gd name="T9" fmla="*/ 35 h 280"/>
                  <a:gd name="T10" fmla="*/ 89 w 155"/>
                  <a:gd name="T11" fmla="*/ 39 h 280"/>
                  <a:gd name="T12" fmla="*/ 73 w 155"/>
                  <a:gd name="T13" fmla="*/ 39 h 280"/>
                  <a:gd name="T14" fmla="*/ 73 w 155"/>
                  <a:gd name="T15" fmla="*/ 270 h 280"/>
                  <a:gd name="T16" fmla="*/ 66 w 155"/>
                  <a:gd name="T17" fmla="*/ 274 h 280"/>
                  <a:gd name="T18" fmla="*/ 66 w 155"/>
                  <a:gd name="T19" fmla="*/ 249 h 280"/>
                  <a:gd name="T20" fmla="*/ 64 w 155"/>
                  <a:gd name="T21" fmla="*/ 249 h 280"/>
                  <a:gd name="T22" fmla="*/ 0 w 155"/>
                  <a:gd name="T23" fmla="*/ 280 h 280"/>
                  <a:gd name="T24" fmla="*/ 0 w 155"/>
                  <a:gd name="T25" fmla="*/ 263 h 280"/>
                  <a:gd name="T26" fmla="*/ 66 w 155"/>
                  <a:gd name="T27" fmla="*/ 230 h 280"/>
                  <a:gd name="T28" fmla="*/ 66 w 155"/>
                  <a:gd name="T29" fmla="*/ 11 h 280"/>
                  <a:gd name="T30" fmla="*/ 152 w 155"/>
                  <a:gd name="T31" fmla="*/ 0 h 280"/>
                  <a:gd name="T32" fmla="*/ 155 w 155"/>
                  <a:gd name="T33" fmla="*/ 0 h 280"/>
                  <a:gd name="T34" fmla="*/ 155 w 155"/>
                  <a:gd name="T35" fmla="*/ 28 h 2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5"/>
                  <a:gd name="T55" fmla="*/ 0 h 280"/>
                  <a:gd name="T56" fmla="*/ 155 w 155"/>
                  <a:gd name="T57" fmla="*/ 280 h 2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5" h="280">
                    <a:moveTo>
                      <a:pt x="155" y="28"/>
                    </a:moveTo>
                    <a:lnTo>
                      <a:pt x="124" y="34"/>
                    </a:lnTo>
                    <a:lnTo>
                      <a:pt x="124" y="16"/>
                    </a:lnTo>
                    <a:lnTo>
                      <a:pt x="112" y="17"/>
                    </a:lnTo>
                    <a:lnTo>
                      <a:pt x="112" y="35"/>
                    </a:lnTo>
                    <a:lnTo>
                      <a:pt x="89" y="39"/>
                    </a:lnTo>
                    <a:lnTo>
                      <a:pt x="73" y="39"/>
                    </a:lnTo>
                    <a:lnTo>
                      <a:pt x="73" y="270"/>
                    </a:lnTo>
                    <a:lnTo>
                      <a:pt x="66" y="274"/>
                    </a:lnTo>
                    <a:lnTo>
                      <a:pt x="66" y="249"/>
                    </a:lnTo>
                    <a:lnTo>
                      <a:pt x="64" y="249"/>
                    </a:lnTo>
                    <a:lnTo>
                      <a:pt x="0" y="280"/>
                    </a:lnTo>
                    <a:lnTo>
                      <a:pt x="0" y="263"/>
                    </a:lnTo>
                    <a:lnTo>
                      <a:pt x="66" y="230"/>
                    </a:lnTo>
                    <a:lnTo>
                      <a:pt x="66" y="11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5" y="2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43">
                <a:extLst>
                  <a:ext uri="{FF2B5EF4-FFF2-40B4-BE49-F238E27FC236}">
                    <a16:creationId xmlns:a16="http://schemas.microsoft.com/office/drawing/2014/main" id="{B3F184F2-DF98-45B1-91E0-67AEAEDA3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235"/>
                <a:ext cx="155" cy="280"/>
              </a:xfrm>
              <a:custGeom>
                <a:avLst/>
                <a:gdLst>
                  <a:gd name="T0" fmla="*/ 155 w 155"/>
                  <a:gd name="T1" fmla="*/ 28 h 280"/>
                  <a:gd name="T2" fmla="*/ 124 w 155"/>
                  <a:gd name="T3" fmla="*/ 34 h 280"/>
                  <a:gd name="T4" fmla="*/ 124 w 155"/>
                  <a:gd name="T5" fmla="*/ 16 h 280"/>
                  <a:gd name="T6" fmla="*/ 112 w 155"/>
                  <a:gd name="T7" fmla="*/ 17 h 280"/>
                  <a:gd name="T8" fmla="*/ 112 w 155"/>
                  <a:gd name="T9" fmla="*/ 35 h 280"/>
                  <a:gd name="T10" fmla="*/ 89 w 155"/>
                  <a:gd name="T11" fmla="*/ 39 h 280"/>
                  <a:gd name="T12" fmla="*/ 73 w 155"/>
                  <a:gd name="T13" fmla="*/ 39 h 280"/>
                  <a:gd name="T14" fmla="*/ 73 w 155"/>
                  <a:gd name="T15" fmla="*/ 270 h 280"/>
                  <a:gd name="T16" fmla="*/ 66 w 155"/>
                  <a:gd name="T17" fmla="*/ 274 h 280"/>
                  <a:gd name="T18" fmla="*/ 66 w 155"/>
                  <a:gd name="T19" fmla="*/ 249 h 280"/>
                  <a:gd name="T20" fmla="*/ 64 w 155"/>
                  <a:gd name="T21" fmla="*/ 249 h 280"/>
                  <a:gd name="T22" fmla="*/ 0 w 155"/>
                  <a:gd name="T23" fmla="*/ 280 h 280"/>
                  <a:gd name="T24" fmla="*/ 0 w 155"/>
                  <a:gd name="T25" fmla="*/ 263 h 280"/>
                  <a:gd name="T26" fmla="*/ 66 w 155"/>
                  <a:gd name="T27" fmla="*/ 230 h 280"/>
                  <a:gd name="T28" fmla="*/ 66 w 155"/>
                  <a:gd name="T29" fmla="*/ 11 h 280"/>
                  <a:gd name="T30" fmla="*/ 152 w 155"/>
                  <a:gd name="T31" fmla="*/ 0 h 280"/>
                  <a:gd name="T32" fmla="*/ 155 w 155"/>
                  <a:gd name="T33" fmla="*/ 0 h 280"/>
                  <a:gd name="T34" fmla="*/ 155 w 155"/>
                  <a:gd name="T35" fmla="*/ 28 h 2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5"/>
                  <a:gd name="T55" fmla="*/ 0 h 280"/>
                  <a:gd name="T56" fmla="*/ 155 w 155"/>
                  <a:gd name="T57" fmla="*/ 280 h 2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5" h="280">
                    <a:moveTo>
                      <a:pt x="155" y="28"/>
                    </a:moveTo>
                    <a:lnTo>
                      <a:pt x="124" y="34"/>
                    </a:lnTo>
                    <a:lnTo>
                      <a:pt x="124" y="16"/>
                    </a:lnTo>
                    <a:lnTo>
                      <a:pt x="112" y="17"/>
                    </a:lnTo>
                    <a:lnTo>
                      <a:pt x="112" y="35"/>
                    </a:lnTo>
                    <a:lnTo>
                      <a:pt x="89" y="39"/>
                    </a:lnTo>
                    <a:lnTo>
                      <a:pt x="73" y="39"/>
                    </a:lnTo>
                    <a:lnTo>
                      <a:pt x="73" y="270"/>
                    </a:lnTo>
                    <a:lnTo>
                      <a:pt x="66" y="274"/>
                    </a:lnTo>
                    <a:lnTo>
                      <a:pt x="66" y="249"/>
                    </a:lnTo>
                    <a:lnTo>
                      <a:pt x="64" y="249"/>
                    </a:lnTo>
                    <a:lnTo>
                      <a:pt x="0" y="280"/>
                    </a:lnTo>
                    <a:lnTo>
                      <a:pt x="0" y="263"/>
                    </a:lnTo>
                    <a:lnTo>
                      <a:pt x="66" y="230"/>
                    </a:lnTo>
                    <a:lnTo>
                      <a:pt x="66" y="11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5" y="2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44">
                <a:extLst>
                  <a:ext uri="{FF2B5EF4-FFF2-40B4-BE49-F238E27FC236}">
                    <a16:creationId xmlns:a16="http://schemas.microsoft.com/office/drawing/2014/main" id="{4A8BCA51-DACA-4513-96B4-DFC6EFB8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235"/>
                <a:ext cx="131" cy="9"/>
              </a:xfrm>
              <a:custGeom>
                <a:avLst/>
                <a:gdLst>
                  <a:gd name="T0" fmla="*/ 53 w 131"/>
                  <a:gd name="T1" fmla="*/ 9 h 9"/>
                  <a:gd name="T2" fmla="*/ 0 w 131"/>
                  <a:gd name="T3" fmla="*/ 9 h 9"/>
                  <a:gd name="T4" fmla="*/ 86 w 131"/>
                  <a:gd name="T5" fmla="*/ 0 h 9"/>
                  <a:gd name="T6" fmla="*/ 131 w 131"/>
                  <a:gd name="T7" fmla="*/ 0 h 9"/>
                  <a:gd name="T8" fmla="*/ 53 w 13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9"/>
                  <a:gd name="T17" fmla="*/ 131 w 13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9">
                    <a:moveTo>
                      <a:pt x="53" y="9"/>
                    </a:moveTo>
                    <a:lnTo>
                      <a:pt x="0" y="9"/>
                    </a:lnTo>
                    <a:lnTo>
                      <a:pt x="86" y="0"/>
                    </a:lnTo>
                    <a:lnTo>
                      <a:pt x="131" y="0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45">
                <a:extLst>
                  <a:ext uri="{FF2B5EF4-FFF2-40B4-BE49-F238E27FC236}">
                    <a16:creationId xmlns:a16="http://schemas.microsoft.com/office/drawing/2014/main" id="{76403065-1668-4CC2-A77F-63A3F8F91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235"/>
                <a:ext cx="131" cy="9"/>
              </a:xfrm>
              <a:custGeom>
                <a:avLst/>
                <a:gdLst>
                  <a:gd name="T0" fmla="*/ 53 w 131"/>
                  <a:gd name="T1" fmla="*/ 9 h 9"/>
                  <a:gd name="T2" fmla="*/ 0 w 131"/>
                  <a:gd name="T3" fmla="*/ 9 h 9"/>
                  <a:gd name="T4" fmla="*/ 86 w 131"/>
                  <a:gd name="T5" fmla="*/ 0 h 9"/>
                  <a:gd name="T6" fmla="*/ 131 w 131"/>
                  <a:gd name="T7" fmla="*/ 0 h 9"/>
                  <a:gd name="T8" fmla="*/ 53 w 13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9"/>
                  <a:gd name="T17" fmla="*/ 131 w 13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9">
                    <a:moveTo>
                      <a:pt x="53" y="9"/>
                    </a:moveTo>
                    <a:lnTo>
                      <a:pt x="0" y="9"/>
                    </a:lnTo>
                    <a:lnTo>
                      <a:pt x="86" y="0"/>
                    </a:lnTo>
                    <a:lnTo>
                      <a:pt x="131" y="0"/>
                    </a:lnTo>
                    <a:lnTo>
                      <a:pt x="53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46">
                <a:extLst>
                  <a:ext uri="{FF2B5EF4-FFF2-40B4-BE49-F238E27FC236}">
                    <a16:creationId xmlns:a16="http://schemas.microsoft.com/office/drawing/2014/main" id="{CEA36D1A-6CE1-442B-BFF9-6A83164A1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246"/>
                <a:ext cx="57" cy="218"/>
              </a:xfrm>
              <a:custGeom>
                <a:avLst/>
                <a:gdLst>
                  <a:gd name="T0" fmla="*/ 57 w 57"/>
                  <a:gd name="T1" fmla="*/ 218 h 218"/>
                  <a:gd name="T2" fmla="*/ 0 w 57"/>
                  <a:gd name="T3" fmla="*/ 207 h 218"/>
                  <a:gd name="T4" fmla="*/ 0 w 57"/>
                  <a:gd name="T5" fmla="*/ 0 h 218"/>
                  <a:gd name="T6" fmla="*/ 57 w 57"/>
                  <a:gd name="T7" fmla="*/ 0 h 218"/>
                  <a:gd name="T8" fmla="*/ 57 w 57"/>
                  <a:gd name="T9" fmla="*/ 218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18"/>
                  <a:gd name="T17" fmla="*/ 57 w 57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18">
                    <a:moveTo>
                      <a:pt x="57" y="218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2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47">
                <a:extLst>
                  <a:ext uri="{FF2B5EF4-FFF2-40B4-BE49-F238E27FC236}">
                    <a16:creationId xmlns:a16="http://schemas.microsoft.com/office/drawing/2014/main" id="{F14A3166-A279-451C-B246-23E038BA9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246"/>
                <a:ext cx="57" cy="218"/>
              </a:xfrm>
              <a:custGeom>
                <a:avLst/>
                <a:gdLst>
                  <a:gd name="T0" fmla="*/ 57 w 57"/>
                  <a:gd name="T1" fmla="*/ 218 h 218"/>
                  <a:gd name="T2" fmla="*/ 0 w 57"/>
                  <a:gd name="T3" fmla="*/ 207 h 218"/>
                  <a:gd name="T4" fmla="*/ 0 w 57"/>
                  <a:gd name="T5" fmla="*/ 0 h 218"/>
                  <a:gd name="T6" fmla="*/ 57 w 57"/>
                  <a:gd name="T7" fmla="*/ 0 h 218"/>
                  <a:gd name="T8" fmla="*/ 57 w 57"/>
                  <a:gd name="T9" fmla="*/ 218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18"/>
                  <a:gd name="T17" fmla="*/ 57 w 57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18">
                    <a:moveTo>
                      <a:pt x="57" y="218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48">
                <a:extLst>
                  <a:ext uri="{FF2B5EF4-FFF2-40B4-BE49-F238E27FC236}">
                    <a16:creationId xmlns:a16="http://schemas.microsoft.com/office/drawing/2014/main" id="{9A6A247A-E983-4D4D-94A7-5935BB72D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254"/>
                <a:ext cx="4" cy="16"/>
              </a:xfrm>
              <a:custGeom>
                <a:avLst/>
                <a:gdLst>
                  <a:gd name="T0" fmla="*/ 4 w 4"/>
                  <a:gd name="T1" fmla="*/ 15 h 16"/>
                  <a:gd name="T2" fmla="*/ 0 w 4"/>
                  <a:gd name="T3" fmla="*/ 16 h 16"/>
                  <a:gd name="T4" fmla="*/ 0 w 4"/>
                  <a:gd name="T5" fmla="*/ 1 h 16"/>
                  <a:gd name="T6" fmla="*/ 4 w 4"/>
                  <a:gd name="T7" fmla="*/ 0 h 16"/>
                  <a:gd name="T8" fmla="*/ 4 w 4"/>
                  <a:gd name="T9" fmla="*/ 1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4" y="15"/>
                    </a:moveTo>
                    <a:lnTo>
                      <a:pt x="0" y="1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49">
                <a:extLst>
                  <a:ext uri="{FF2B5EF4-FFF2-40B4-BE49-F238E27FC236}">
                    <a16:creationId xmlns:a16="http://schemas.microsoft.com/office/drawing/2014/main" id="{E9A3C7F4-E48F-4F39-B66F-CD262DB6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254"/>
                <a:ext cx="4" cy="16"/>
              </a:xfrm>
              <a:custGeom>
                <a:avLst/>
                <a:gdLst>
                  <a:gd name="T0" fmla="*/ 4 w 4"/>
                  <a:gd name="T1" fmla="*/ 15 h 16"/>
                  <a:gd name="T2" fmla="*/ 0 w 4"/>
                  <a:gd name="T3" fmla="*/ 16 h 16"/>
                  <a:gd name="T4" fmla="*/ 0 w 4"/>
                  <a:gd name="T5" fmla="*/ 1 h 16"/>
                  <a:gd name="T6" fmla="*/ 4 w 4"/>
                  <a:gd name="T7" fmla="*/ 0 h 16"/>
                  <a:gd name="T8" fmla="*/ 4 w 4"/>
                  <a:gd name="T9" fmla="*/ 1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4" y="15"/>
                    </a:moveTo>
                    <a:lnTo>
                      <a:pt x="0" y="1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Rectangle 50">
                <a:extLst>
                  <a:ext uri="{FF2B5EF4-FFF2-40B4-BE49-F238E27FC236}">
                    <a16:creationId xmlns:a16="http://schemas.microsoft.com/office/drawing/2014/main" id="{795985E8-D443-44DC-B660-916EE795D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1255"/>
                <a:ext cx="1" cy="15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67" name="Freeform 51">
                <a:extLst>
                  <a:ext uri="{FF2B5EF4-FFF2-40B4-BE49-F238E27FC236}">
                    <a16:creationId xmlns:a16="http://schemas.microsoft.com/office/drawing/2014/main" id="{812C1BAD-EC70-4CF9-ABFA-A6234DFCE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1255"/>
                <a:ext cx="2" cy="14"/>
              </a:xfrm>
              <a:custGeom>
                <a:avLst/>
                <a:gdLst>
                  <a:gd name="T0" fmla="*/ 0 w 2"/>
                  <a:gd name="T1" fmla="*/ 14 h 14"/>
                  <a:gd name="T2" fmla="*/ 0 w 2"/>
                  <a:gd name="T3" fmla="*/ 4 h 14"/>
                  <a:gd name="T4" fmla="*/ 2 w 2"/>
                  <a:gd name="T5" fmla="*/ 0 h 14"/>
                  <a:gd name="T6" fmla="*/ 2 w 2"/>
                  <a:gd name="T7" fmla="*/ 14 h 14"/>
                  <a:gd name="T8" fmla="*/ 0 w 2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0" y="1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52">
                <a:extLst>
                  <a:ext uri="{FF2B5EF4-FFF2-40B4-BE49-F238E27FC236}">
                    <a16:creationId xmlns:a16="http://schemas.microsoft.com/office/drawing/2014/main" id="{AF5B17AB-F858-4A45-B7C0-4606BD46D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1255"/>
                <a:ext cx="2" cy="14"/>
              </a:xfrm>
              <a:custGeom>
                <a:avLst/>
                <a:gdLst>
                  <a:gd name="T0" fmla="*/ 0 w 2"/>
                  <a:gd name="T1" fmla="*/ 14 h 14"/>
                  <a:gd name="T2" fmla="*/ 0 w 2"/>
                  <a:gd name="T3" fmla="*/ 4 h 14"/>
                  <a:gd name="T4" fmla="*/ 2 w 2"/>
                  <a:gd name="T5" fmla="*/ 0 h 14"/>
                  <a:gd name="T6" fmla="*/ 2 w 2"/>
                  <a:gd name="T7" fmla="*/ 14 h 14"/>
                  <a:gd name="T8" fmla="*/ 0 w 2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0" y="1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1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53">
                <a:extLst>
                  <a:ext uri="{FF2B5EF4-FFF2-40B4-BE49-F238E27FC236}">
                    <a16:creationId xmlns:a16="http://schemas.microsoft.com/office/drawing/2014/main" id="{137D8CD5-D368-4AC2-9618-BE0973FB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255"/>
                <a:ext cx="119" cy="17"/>
              </a:xfrm>
              <a:custGeom>
                <a:avLst/>
                <a:gdLst>
                  <a:gd name="T0" fmla="*/ 42 w 119"/>
                  <a:gd name="T1" fmla="*/ 17 h 17"/>
                  <a:gd name="T2" fmla="*/ 0 w 119"/>
                  <a:gd name="T3" fmla="*/ 16 h 17"/>
                  <a:gd name="T4" fmla="*/ 84 w 119"/>
                  <a:gd name="T5" fmla="*/ 0 h 17"/>
                  <a:gd name="T6" fmla="*/ 119 w 119"/>
                  <a:gd name="T7" fmla="*/ 0 h 17"/>
                  <a:gd name="T8" fmla="*/ 42 w 119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7"/>
                  <a:gd name="T17" fmla="*/ 119 w 11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7">
                    <a:moveTo>
                      <a:pt x="42" y="17"/>
                    </a:moveTo>
                    <a:lnTo>
                      <a:pt x="0" y="16"/>
                    </a:lnTo>
                    <a:lnTo>
                      <a:pt x="84" y="0"/>
                    </a:lnTo>
                    <a:lnTo>
                      <a:pt x="119" y="0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54">
                <a:extLst>
                  <a:ext uri="{FF2B5EF4-FFF2-40B4-BE49-F238E27FC236}">
                    <a16:creationId xmlns:a16="http://schemas.microsoft.com/office/drawing/2014/main" id="{63262748-CAD3-4069-8A3F-E8A0972D4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255"/>
                <a:ext cx="119" cy="17"/>
              </a:xfrm>
              <a:custGeom>
                <a:avLst/>
                <a:gdLst>
                  <a:gd name="T0" fmla="*/ 42 w 119"/>
                  <a:gd name="T1" fmla="*/ 17 h 17"/>
                  <a:gd name="T2" fmla="*/ 0 w 119"/>
                  <a:gd name="T3" fmla="*/ 16 h 17"/>
                  <a:gd name="T4" fmla="*/ 84 w 119"/>
                  <a:gd name="T5" fmla="*/ 0 h 17"/>
                  <a:gd name="T6" fmla="*/ 119 w 119"/>
                  <a:gd name="T7" fmla="*/ 0 h 17"/>
                  <a:gd name="T8" fmla="*/ 42 w 119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7"/>
                  <a:gd name="T17" fmla="*/ 119 w 11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7">
                    <a:moveTo>
                      <a:pt x="42" y="17"/>
                    </a:moveTo>
                    <a:lnTo>
                      <a:pt x="0" y="16"/>
                    </a:lnTo>
                    <a:lnTo>
                      <a:pt x="84" y="0"/>
                    </a:lnTo>
                    <a:lnTo>
                      <a:pt x="119" y="0"/>
                    </a:lnTo>
                    <a:lnTo>
                      <a:pt x="42" y="1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55">
                <a:extLst>
                  <a:ext uri="{FF2B5EF4-FFF2-40B4-BE49-F238E27FC236}">
                    <a16:creationId xmlns:a16="http://schemas.microsoft.com/office/drawing/2014/main" id="{BDF6CE8E-FF65-40E3-8D65-EB97441AD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257"/>
                <a:ext cx="81" cy="317"/>
              </a:xfrm>
              <a:custGeom>
                <a:avLst/>
                <a:gdLst>
                  <a:gd name="T0" fmla="*/ 81 w 81"/>
                  <a:gd name="T1" fmla="*/ 49 h 317"/>
                  <a:gd name="T2" fmla="*/ 61 w 81"/>
                  <a:gd name="T3" fmla="*/ 55 h 317"/>
                  <a:gd name="T4" fmla="*/ 61 w 81"/>
                  <a:gd name="T5" fmla="*/ 37 h 317"/>
                  <a:gd name="T6" fmla="*/ 53 w 81"/>
                  <a:gd name="T7" fmla="*/ 41 h 317"/>
                  <a:gd name="T8" fmla="*/ 53 w 81"/>
                  <a:gd name="T9" fmla="*/ 58 h 317"/>
                  <a:gd name="T10" fmla="*/ 41 w 81"/>
                  <a:gd name="T11" fmla="*/ 62 h 317"/>
                  <a:gd name="T12" fmla="*/ 34 w 81"/>
                  <a:gd name="T13" fmla="*/ 61 h 317"/>
                  <a:gd name="T14" fmla="*/ 28 w 81"/>
                  <a:gd name="T15" fmla="*/ 61 h 317"/>
                  <a:gd name="T16" fmla="*/ 28 w 81"/>
                  <a:gd name="T17" fmla="*/ 295 h 317"/>
                  <a:gd name="T18" fmla="*/ 0 w 81"/>
                  <a:gd name="T19" fmla="*/ 317 h 317"/>
                  <a:gd name="T20" fmla="*/ 0 w 81"/>
                  <a:gd name="T21" fmla="*/ 17 h 317"/>
                  <a:gd name="T22" fmla="*/ 81 w 81"/>
                  <a:gd name="T23" fmla="*/ 0 h 317"/>
                  <a:gd name="T24" fmla="*/ 81 w 81"/>
                  <a:gd name="T25" fmla="*/ 49 h 3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"/>
                  <a:gd name="T40" fmla="*/ 0 h 317"/>
                  <a:gd name="T41" fmla="*/ 81 w 81"/>
                  <a:gd name="T42" fmla="*/ 317 h 3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" h="317">
                    <a:moveTo>
                      <a:pt x="81" y="49"/>
                    </a:moveTo>
                    <a:lnTo>
                      <a:pt x="61" y="55"/>
                    </a:lnTo>
                    <a:lnTo>
                      <a:pt x="61" y="37"/>
                    </a:lnTo>
                    <a:lnTo>
                      <a:pt x="53" y="41"/>
                    </a:lnTo>
                    <a:lnTo>
                      <a:pt x="53" y="58"/>
                    </a:lnTo>
                    <a:lnTo>
                      <a:pt x="41" y="62"/>
                    </a:lnTo>
                    <a:lnTo>
                      <a:pt x="34" y="61"/>
                    </a:lnTo>
                    <a:lnTo>
                      <a:pt x="28" y="61"/>
                    </a:lnTo>
                    <a:lnTo>
                      <a:pt x="28" y="295"/>
                    </a:lnTo>
                    <a:lnTo>
                      <a:pt x="0" y="317"/>
                    </a:lnTo>
                    <a:lnTo>
                      <a:pt x="0" y="17"/>
                    </a:lnTo>
                    <a:lnTo>
                      <a:pt x="81" y="0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56">
                <a:extLst>
                  <a:ext uri="{FF2B5EF4-FFF2-40B4-BE49-F238E27FC236}">
                    <a16:creationId xmlns:a16="http://schemas.microsoft.com/office/drawing/2014/main" id="{F5CEDE50-0D2C-4A67-B028-D515F93DB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257"/>
                <a:ext cx="81" cy="317"/>
              </a:xfrm>
              <a:custGeom>
                <a:avLst/>
                <a:gdLst>
                  <a:gd name="T0" fmla="*/ 81 w 81"/>
                  <a:gd name="T1" fmla="*/ 49 h 317"/>
                  <a:gd name="T2" fmla="*/ 61 w 81"/>
                  <a:gd name="T3" fmla="*/ 55 h 317"/>
                  <a:gd name="T4" fmla="*/ 61 w 81"/>
                  <a:gd name="T5" fmla="*/ 37 h 317"/>
                  <a:gd name="T6" fmla="*/ 53 w 81"/>
                  <a:gd name="T7" fmla="*/ 41 h 317"/>
                  <a:gd name="T8" fmla="*/ 53 w 81"/>
                  <a:gd name="T9" fmla="*/ 58 h 317"/>
                  <a:gd name="T10" fmla="*/ 41 w 81"/>
                  <a:gd name="T11" fmla="*/ 62 h 317"/>
                  <a:gd name="T12" fmla="*/ 34 w 81"/>
                  <a:gd name="T13" fmla="*/ 61 h 317"/>
                  <a:gd name="T14" fmla="*/ 28 w 81"/>
                  <a:gd name="T15" fmla="*/ 61 h 317"/>
                  <a:gd name="T16" fmla="*/ 28 w 81"/>
                  <a:gd name="T17" fmla="*/ 295 h 317"/>
                  <a:gd name="T18" fmla="*/ 0 w 81"/>
                  <a:gd name="T19" fmla="*/ 317 h 317"/>
                  <a:gd name="T20" fmla="*/ 0 w 81"/>
                  <a:gd name="T21" fmla="*/ 17 h 317"/>
                  <a:gd name="T22" fmla="*/ 81 w 81"/>
                  <a:gd name="T23" fmla="*/ 0 h 317"/>
                  <a:gd name="T24" fmla="*/ 81 w 81"/>
                  <a:gd name="T25" fmla="*/ 49 h 3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"/>
                  <a:gd name="T40" fmla="*/ 0 h 317"/>
                  <a:gd name="T41" fmla="*/ 81 w 81"/>
                  <a:gd name="T42" fmla="*/ 317 h 3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" h="317">
                    <a:moveTo>
                      <a:pt x="81" y="49"/>
                    </a:moveTo>
                    <a:lnTo>
                      <a:pt x="61" y="55"/>
                    </a:lnTo>
                    <a:lnTo>
                      <a:pt x="61" y="37"/>
                    </a:lnTo>
                    <a:lnTo>
                      <a:pt x="53" y="41"/>
                    </a:lnTo>
                    <a:lnTo>
                      <a:pt x="53" y="58"/>
                    </a:lnTo>
                    <a:lnTo>
                      <a:pt x="41" y="62"/>
                    </a:lnTo>
                    <a:lnTo>
                      <a:pt x="34" y="61"/>
                    </a:lnTo>
                    <a:lnTo>
                      <a:pt x="28" y="61"/>
                    </a:lnTo>
                    <a:lnTo>
                      <a:pt x="28" y="295"/>
                    </a:lnTo>
                    <a:lnTo>
                      <a:pt x="0" y="317"/>
                    </a:lnTo>
                    <a:lnTo>
                      <a:pt x="0" y="17"/>
                    </a:lnTo>
                    <a:lnTo>
                      <a:pt x="81" y="0"/>
                    </a:lnTo>
                    <a:lnTo>
                      <a:pt x="81" y="4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57">
                <a:extLst>
                  <a:ext uri="{FF2B5EF4-FFF2-40B4-BE49-F238E27FC236}">
                    <a16:creationId xmlns:a16="http://schemas.microsoft.com/office/drawing/2014/main" id="{7AE8ED1D-102C-4E73-BC72-109E9F372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1257"/>
                <a:ext cx="110" cy="231"/>
              </a:xfrm>
              <a:custGeom>
                <a:avLst/>
                <a:gdLst>
                  <a:gd name="T0" fmla="*/ 110 w 110"/>
                  <a:gd name="T1" fmla="*/ 7 h 231"/>
                  <a:gd name="T2" fmla="*/ 46 w 110"/>
                  <a:gd name="T3" fmla="*/ 15 h 231"/>
                  <a:gd name="T4" fmla="*/ 37 w 110"/>
                  <a:gd name="T5" fmla="*/ 15 h 231"/>
                  <a:gd name="T6" fmla="*/ 37 w 110"/>
                  <a:gd name="T7" fmla="*/ 155 h 231"/>
                  <a:gd name="T8" fmla="*/ 35 w 110"/>
                  <a:gd name="T9" fmla="*/ 155 h 231"/>
                  <a:gd name="T10" fmla="*/ 38 w 110"/>
                  <a:gd name="T11" fmla="*/ 161 h 231"/>
                  <a:gd name="T12" fmla="*/ 38 w 110"/>
                  <a:gd name="T13" fmla="*/ 162 h 231"/>
                  <a:gd name="T14" fmla="*/ 32 w 110"/>
                  <a:gd name="T15" fmla="*/ 158 h 231"/>
                  <a:gd name="T16" fmla="*/ 28 w 110"/>
                  <a:gd name="T17" fmla="*/ 156 h 231"/>
                  <a:gd name="T18" fmla="*/ 34 w 110"/>
                  <a:gd name="T19" fmla="*/ 166 h 231"/>
                  <a:gd name="T20" fmla="*/ 34 w 110"/>
                  <a:gd name="T21" fmla="*/ 167 h 231"/>
                  <a:gd name="T22" fmla="*/ 34 w 110"/>
                  <a:gd name="T23" fmla="*/ 171 h 231"/>
                  <a:gd name="T24" fmla="*/ 31 w 110"/>
                  <a:gd name="T25" fmla="*/ 169 h 231"/>
                  <a:gd name="T26" fmla="*/ 25 w 110"/>
                  <a:gd name="T27" fmla="*/ 171 h 231"/>
                  <a:gd name="T28" fmla="*/ 23 w 110"/>
                  <a:gd name="T29" fmla="*/ 174 h 231"/>
                  <a:gd name="T30" fmla="*/ 21 w 110"/>
                  <a:gd name="T31" fmla="*/ 176 h 231"/>
                  <a:gd name="T32" fmla="*/ 27 w 110"/>
                  <a:gd name="T33" fmla="*/ 174 h 231"/>
                  <a:gd name="T34" fmla="*/ 30 w 110"/>
                  <a:gd name="T35" fmla="*/ 174 h 231"/>
                  <a:gd name="T36" fmla="*/ 31 w 110"/>
                  <a:gd name="T37" fmla="*/ 175 h 231"/>
                  <a:gd name="T38" fmla="*/ 26 w 110"/>
                  <a:gd name="T39" fmla="*/ 179 h 231"/>
                  <a:gd name="T40" fmla="*/ 23 w 110"/>
                  <a:gd name="T41" fmla="*/ 184 h 231"/>
                  <a:gd name="T42" fmla="*/ 19 w 110"/>
                  <a:gd name="T43" fmla="*/ 192 h 231"/>
                  <a:gd name="T44" fmla="*/ 32 w 110"/>
                  <a:gd name="T45" fmla="*/ 182 h 231"/>
                  <a:gd name="T46" fmla="*/ 33 w 110"/>
                  <a:gd name="T47" fmla="*/ 181 h 231"/>
                  <a:gd name="T48" fmla="*/ 34 w 110"/>
                  <a:gd name="T49" fmla="*/ 181 h 231"/>
                  <a:gd name="T50" fmla="*/ 33 w 110"/>
                  <a:gd name="T51" fmla="*/ 183 h 231"/>
                  <a:gd name="T52" fmla="*/ 32 w 110"/>
                  <a:gd name="T53" fmla="*/ 188 h 231"/>
                  <a:gd name="T54" fmla="*/ 33 w 110"/>
                  <a:gd name="T55" fmla="*/ 186 h 231"/>
                  <a:gd name="T56" fmla="*/ 34 w 110"/>
                  <a:gd name="T57" fmla="*/ 184 h 231"/>
                  <a:gd name="T58" fmla="*/ 37 w 110"/>
                  <a:gd name="T59" fmla="*/ 196 h 231"/>
                  <a:gd name="T60" fmla="*/ 37 w 110"/>
                  <a:gd name="T61" fmla="*/ 215 h 231"/>
                  <a:gd name="T62" fmla="*/ 0 w 110"/>
                  <a:gd name="T63" fmla="*/ 231 h 231"/>
                  <a:gd name="T64" fmla="*/ 0 w 110"/>
                  <a:gd name="T65" fmla="*/ 13 h 231"/>
                  <a:gd name="T66" fmla="*/ 109 w 110"/>
                  <a:gd name="T67" fmla="*/ 0 h 231"/>
                  <a:gd name="T68" fmla="*/ 110 w 110"/>
                  <a:gd name="T69" fmla="*/ 0 h 231"/>
                  <a:gd name="T70" fmla="*/ 110 w 110"/>
                  <a:gd name="T71" fmla="*/ 7 h 2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231"/>
                  <a:gd name="T110" fmla="*/ 110 w 110"/>
                  <a:gd name="T111" fmla="*/ 231 h 2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231">
                    <a:moveTo>
                      <a:pt x="110" y="7"/>
                    </a:moveTo>
                    <a:lnTo>
                      <a:pt x="46" y="15"/>
                    </a:lnTo>
                    <a:lnTo>
                      <a:pt x="37" y="15"/>
                    </a:lnTo>
                    <a:lnTo>
                      <a:pt x="37" y="155"/>
                    </a:lnTo>
                    <a:lnTo>
                      <a:pt x="35" y="155"/>
                    </a:lnTo>
                    <a:lnTo>
                      <a:pt x="38" y="161"/>
                    </a:lnTo>
                    <a:lnTo>
                      <a:pt x="38" y="162"/>
                    </a:lnTo>
                    <a:lnTo>
                      <a:pt x="32" y="158"/>
                    </a:lnTo>
                    <a:lnTo>
                      <a:pt x="28" y="156"/>
                    </a:lnTo>
                    <a:lnTo>
                      <a:pt x="34" y="166"/>
                    </a:lnTo>
                    <a:lnTo>
                      <a:pt x="34" y="167"/>
                    </a:lnTo>
                    <a:lnTo>
                      <a:pt x="34" y="171"/>
                    </a:lnTo>
                    <a:lnTo>
                      <a:pt x="31" y="169"/>
                    </a:lnTo>
                    <a:lnTo>
                      <a:pt x="25" y="171"/>
                    </a:lnTo>
                    <a:lnTo>
                      <a:pt x="23" y="174"/>
                    </a:lnTo>
                    <a:lnTo>
                      <a:pt x="21" y="176"/>
                    </a:lnTo>
                    <a:lnTo>
                      <a:pt x="27" y="174"/>
                    </a:lnTo>
                    <a:lnTo>
                      <a:pt x="30" y="174"/>
                    </a:lnTo>
                    <a:lnTo>
                      <a:pt x="31" y="175"/>
                    </a:lnTo>
                    <a:lnTo>
                      <a:pt x="26" y="179"/>
                    </a:lnTo>
                    <a:lnTo>
                      <a:pt x="23" y="184"/>
                    </a:lnTo>
                    <a:lnTo>
                      <a:pt x="19" y="192"/>
                    </a:lnTo>
                    <a:lnTo>
                      <a:pt x="32" y="182"/>
                    </a:lnTo>
                    <a:lnTo>
                      <a:pt x="33" y="181"/>
                    </a:lnTo>
                    <a:lnTo>
                      <a:pt x="34" y="181"/>
                    </a:lnTo>
                    <a:lnTo>
                      <a:pt x="33" y="183"/>
                    </a:lnTo>
                    <a:lnTo>
                      <a:pt x="32" y="188"/>
                    </a:lnTo>
                    <a:lnTo>
                      <a:pt x="33" y="186"/>
                    </a:lnTo>
                    <a:lnTo>
                      <a:pt x="34" y="184"/>
                    </a:lnTo>
                    <a:lnTo>
                      <a:pt x="37" y="196"/>
                    </a:lnTo>
                    <a:lnTo>
                      <a:pt x="37" y="215"/>
                    </a:lnTo>
                    <a:lnTo>
                      <a:pt x="0" y="231"/>
                    </a:lnTo>
                    <a:lnTo>
                      <a:pt x="0" y="13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58">
                <a:extLst>
                  <a:ext uri="{FF2B5EF4-FFF2-40B4-BE49-F238E27FC236}">
                    <a16:creationId xmlns:a16="http://schemas.microsoft.com/office/drawing/2014/main" id="{7C12402A-05C1-48F9-AF3C-7AF2262A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1257"/>
                <a:ext cx="110" cy="231"/>
              </a:xfrm>
              <a:custGeom>
                <a:avLst/>
                <a:gdLst>
                  <a:gd name="T0" fmla="*/ 110 w 110"/>
                  <a:gd name="T1" fmla="*/ 7 h 231"/>
                  <a:gd name="T2" fmla="*/ 46 w 110"/>
                  <a:gd name="T3" fmla="*/ 15 h 231"/>
                  <a:gd name="T4" fmla="*/ 37 w 110"/>
                  <a:gd name="T5" fmla="*/ 15 h 231"/>
                  <a:gd name="T6" fmla="*/ 37 w 110"/>
                  <a:gd name="T7" fmla="*/ 155 h 231"/>
                  <a:gd name="T8" fmla="*/ 35 w 110"/>
                  <a:gd name="T9" fmla="*/ 155 h 231"/>
                  <a:gd name="T10" fmla="*/ 38 w 110"/>
                  <a:gd name="T11" fmla="*/ 161 h 231"/>
                  <a:gd name="T12" fmla="*/ 38 w 110"/>
                  <a:gd name="T13" fmla="*/ 162 h 231"/>
                  <a:gd name="T14" fmla="*/ 32 w 110"/>
                  <a:gd name="T15" fmla="*/ 158 h 231"/>
                  <a:gd name="T16" fmla="*/ 28 w 110"/>
                  <a:gd name="T17" fmla="*/ 156 h 231"/>
                  <a:gd name="T18" fmla="*/ 34 w 110"/>
                  <a:gd name="T19" fmla="*/ 166 h 231"/>
                  <a:gd name="T20" fmla="*/ 34 w 110"/>
                  <a:gd name="T21" fmla="*/ 167 h 231"/>
                  <a:gd name="T22" fmla="*/ 34 w 110"/>
                  <a:gd name="T23" fmla="*/ 171 h 231"/>
                  <a:gd name="T24" fmla="*/ 31 w 110"/>
                  <a:gd name="T25" fmla="*/ 169 h 231"/>
                  <a:gd name="T26" fmla="*/ 25 w 110"/>
                  <a:gd name="T27" fmla="*/ 171 h 231"/>
                  <a:gd name="T28" fmla="*/ 23 w 110"/>
                  <a:gd name="T29" fmla="*/ 174 h 231"/>
                  <a:gd name="T30" fmla="*/ 21 w 110"/>
                  <a:gd name="T31" fmla="*/ 176 h 231"/>
                  <a:gd name="T32" fmla="*/ 27 w 110"/>
                  <a:gd name="T33" fmla="*/ 174 h 231"/>
                  <a:gd name="T34" fmla="*/ 30 w 110"/>
                  <a:gd name="T35" fmla="*/ 174 h 231"/>
                  <a:gd name="T36" fmla="*/ 31 w 110"/>
                  <a:gd name="T37" fmla="*/ 175 h 231"/>
                  <a:gd name="T38" fmla="*/ 26 w 110"/>
                  <a:gd name="T39" fmla="*/ 179 h 231"/>
                  <a:gd name="T40" fmla="*/ 23 w 110"/>
                  <a:gd name="T41" fmla="*/ 184 h 231"/>
                  <a:gd name="T42" fmla="*/ 19 w 110"/>
                  <a:gd name="T43" fmla="*/ 192 h 231"/>
                  <a:gd name="T44" fmla="*/ 32 w 110"/>
                  <a:gd name="T45" fmla="*/ 182 h 231"/>
                  <a:gd name="T46" fmla="*/ 33 w 110"/>
                  <a:gd name="T47" fmla="*/ 181 h 231"/>
                  <a:gd name="T48" fmla="*/ 34 w 110"/>
                  <a:gd name="T49" fmla="*/ 181 h 231"/>
                  <a:gd name="T50" fmla="*/ 33 w 110"/>
                  <a:gd name="T51" fmla="*/ 183 h 231"/>
                  <a:gd name="T52" fmla="*/ 32 w 110"/>
                  <a:gd name="T53" fmla="*/ 188 h 231"/>
                  <a:gd name="T54" fmla="*/ 33 w 110"/>
                  <a:gd name="T55" fmla="*/ 186 h 231"/>
                  <a:gd name="T56" fmla="*/ 34 w 110"/>
                  <a:gd name="T57" fmla="*/ 184 h 231"/>
                  <a:gd name="T58" fmla="*/ 37 w 110"/>
                  <a:gd name="T59" fmla="*/ 196 h 231"/>
                  <a:gd name="T60" fmla="*/ 37 w 110"/>
                  <a:gd name="T61" fmla="*/ 215 h 231"/>
                  <a:gd name="T62" fmla="*/ 0 w 110"/>
                  <a:gd name="T63" fmla="*/ 231 h 231"/>
                  <a:gd name="T64" fmla="*/ 0 w 110"/>
                  <a:gd name="T65" fmla="*/ 13 h 231"/>
                  <a:gd name="T66" fmla="*/ 109 w 110"/>
                  <a:gd name="T67" fmla="*/ 0 h 231"/>
                  <a:gd name="T68" fmla="*/ 110 w 110"/>
                  <a:gd name="T69" fmla="*/ 0 h 231"/>
                  <a:gd name="T70" fmla="*/ 110 w 110"/>
                  <a:gd name="T71" fmla="*/ 7 h 2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231"/>
                  <a:gd name="T110" fmla="*/ 110 w 110"/>
                  <a:gd name="T111" fmla="*/ 231 h 2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231">
                    <a:moveTo>
                      <a:pt x="110" y="7"/>
                    </a:moveTo>
                    <a:lnTo>
                      <a:pt x="46" y="15"/>
                    </a:lnTo>
                    <a:lnTo>
                      <a:pt x="37" y="15"/>
                    </a:lnTo>
                    <a:lnTo>
                      <a:pt x="37" y="155"/>
                    </a:lnTo>
                    <a:lnTo>
                      <a:pt x="35" y="155"/>
                    </a:lnTo>
                    <a:lnTo>
                      <a:pt x="38" y="161"/>
                    </a:lnTo>
                    <a:lnTo>
                      <a:pt x="38" y="162"/>
                    </a:lnTo>
                    <a:lnTo>
                      <a:pt x="32" y="158"/>
                    </a:lnTo>
                    <a:lnTo>
                      <a:pt x="28" y="156"/>
                    </a:lnTo>
                    <a:lnTo>
                      <a:pt x="34" y="166"/>
                    </a:lnTo>
                    <a:lnTo>
                      <a:pt x="34" y="167"/>
                    </a:lnTo>
                    <a:lnTo>
                      <a:pt x="34" y="171"/>
                    </a:lnTo>
                    <a:lnTo>
                      <a:pt x="31" y="169"/>
                    </a:lnTo>
                    <a:lnTo>
                      <a:pt x="25" y="171"/>
                    </a:lnTo>
                    <a:lnTo>
                      <a:pt x="23" y="174"/>
                    </a:lnTo>
                    <a:lnTo>
                      <a:pt x="21" y="176"/>
                    </a:lnTo>
                    <a:lnTo>
                      <a:pt x="27" y="174"/>
                    </a:lnTo>
                    <a:lnTo>
                      <a:pt x="30" y="174"/>
                    </a:lnTo>
                    <a:lnTo>
                      <a:pt x="31" y="175"/>
                    </a:lnTo>
                    <a:lnTo>
                      <a:pt x="26" y="179"/>
                    </a:lnTo>
                    <a:lnTo>
                      <a:pt x="23" y="184"/>
                    </a:lnTo>
                    <a:lnTo>
                      <a:pt x="19" y="192"/>
                    </a:lnTo>
                    <a:lnTo>
                      <a:pt x="32" y="182"/>
                    </a:lnTo>
                    <a:lnTo>
                      <a:pt x="33" y="181"/>
                    </a:lnTo>
                    <a:lnTo>
                      <a:pt x="34" y="181"/>
                    </a:lnTo>
                    <a:lnTo>
                      <a:pt x="33" y="183"/>
                    </a:lnTo>
                    <a:lnTo>
                      <a:pt x="32" y="188"/>
                    </a:lnTo>
                    <a:lnTo>
                      <a:pt x="33" y="186"/>
                    </a:lnTo>
                    <a:lnTo>
                      <a:pt x="34" y="184"/>
                    </a:lnTo>
                    <a:lnTo>
                      <a:pt x="37" y="196"/>
                    </a:lnTo>
                    <a:lnTo>
                      <a:pt x="37" y="215"/>
                    </a:lnTo>
                    <a:lnTo>
                      <a:pt x="0" y="231"/>
                    </a:lnTo>
                    <a:lnTo>
                      <a:pt x="0" y="13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59">
                <a:extLst>
                  <a:ext uri="{FF2B5EF4-FFF2-40B4-BE49-F238E27FC236}">
                    <a16:creationId xmlns:a16="http://schemas.microsoft.com/office/drawing/2014/main" id="{4CDBCC93-A68B-4BE2-82B7-8AC897487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255"/>
                <a:ext cx="129" cy="14"/>
              </a:xfrm>
              <a:custGeom>
                <a:avLst/>
                <a:gdLst>
                  <a:gd name="T0" fmla="*/ 18 w 129"/>
                  <a:gd name="T1" fmla="*/ 14 h 14"/>
                  <a:gd name="T2" fmla="*/ 0 w 129"/>
                  <a:gd name="T3" fmla="*/ 14 h 14"/>
                  <a:gd name="T4" fmla="*/ 122 w 129"/>
                  <a:gd name="T5" fmla="*/ 0 h 14"/>
                  <a:gd name="T6" fmla="*/ 129 w 129"/>
                  <a:gd name="T7" fmla="*/ 0 h 14"/>
                  <a:gd name="T8" fmla="*/ 18 w 129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4"/>
                  <a:gd name="T17" fmla="*/ 129 w 1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4">
                    <a:moveTo>
                      <a:pt x="18" y="14"/>
                    </a:moveTo>
                    <a:lnTo>
                      <a:pt x="0" y="14"/>
                    </a:lnTo>
                    <a:lnTo>
                      <a:pt x="122" y="0"/>
                    </a:lnTo>
                    <a:lnTo>
                      <a:pt x="129" y="0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60">
                <a:extLst>
                  <a:ext uri="{FF2B5EF4-FFF2-40B4-BE49-F238E27FC236}">
                    <a16:creationId xmlns:a16="http://schemas.microsoft.com/office/drawing/2014/main" id="{A50ECDA5-CAE2-436C-BB55-8D4D9E18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255"/>
                <a:ext cx="129" cy="14"/>
              </a:xfrm>
              <a:custGeom>
                <a:avLst/>
                <a:gdLst>
                  <a:gd name="T0" fmla="*/ 18 w 129"/>
                  <a:gd name="T1" fmla="*/ 14 h 14"/>
                  <a:gd name="T2" fmla="*/ 0 w 129"/>
                  <a:gd name="T3" fmla="*/ 14 h 14"/>
                  <a:gd name="T4" fmla="*/ 122 w 129"/>
                  <a:gd name="T5" fmla="*/ 0 h 14"/>
                  <a:gd name="T6" fmla="*/ 129 w 129"/>
                  <a:gd name="T7" fmla="*/ 0 h 14"/>
                  <a:gd name="T8" fmla="*/ 18 w 129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4"/>
                  <a:gd name="T17" fmla="*/ 129 w 1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4">
                    <a:moveTo>
                      <a:pt x="18" y="14"/>
                    </a:moveTo>
                    <a:lnTo>
                      <a:pt x="0" y="14"/>
                    </a:lnTo>
                    <a:lnTo>
                      <a:pt x="122" y="0"/>
                    </a:lnTo>
                    <a:lnTo>
                      <a:pt x="129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61">
                <a:extLst>
                  <a:ext uri="{FF2B5EF4-FFF2-40B4-BE49-F238E27FC236}">
                    <a16:creationId xmlns:a16="http://schemas.microsoft.com/office/drawing/2014/main" id="{9D9168C2-96AC-48AA-9496-758874227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259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4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62">
                <a:extLst>
                  <a:ext uri="{FF2B5EF4-FFF2-40B4-BE49-F238E27FC236}">
                    <a16:creationId xmlns:a16="http://schemas.microsoft.com/office/drawing/2014/main" id="{585BD0B5-9136-4913-AA39-3909156EF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259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4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63">
                <a:extLst>
                  <a:ext uri="{FF2B5EF4-FFF2-40B4-BE49-F238E27FC236}">
                    <a16:creationId xmlns:a16="http://schemas.microsoft.com/office/drawing/2014/main" id="{580D3922-7908-4164-83C1-A48E6891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259"/>
                <a:ext cx="92" cy="4"/>
              </a:xfrm>
              <a:custGeom>
                <a:avLst/>
                <a:gdLst>
                  <a:gd name="T0" fmla="*/ 72 w 92"/>
                  <a:gd name="T1" fmla="*/ 4 h 4"/>
                  <a:gd name="T2" fmla="*/ 0 w 92"/>
                  <a:gd name="T3" fmla="*/ 4 h 4"/>
                  <a:gd name="T4" fmla="*/ 0 w 92"/>
                  <a:gd name="T5" fmla="*/ 0 h 4"/>
                  <a:gd name="T6" fmla="*/ 92 w 92"/>
                  <a:gd name="T7" fmla="*/ 0 h 4"/>
                  <a:gd name="T8" fmla="*/ 72 w 9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"/>
                  <a:gd name="T17" fmla="*/ 92 w 9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64">
                <a:extLst>
                  <a:ext uri="{FF2B5EF4-FFF2-40B4-BE49-F238E27FC236}">
                    <a16:creationId xmlns:a16="http://schemas.microsoft.com/office/drawing/2014/main" id="{99DF0C77-E02A-4210-A551-08B478EB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259"/>
                <a:ext cx="92" cy="4"/>
              </a:xfrm>
              <a:custGeom>
                <a:avLst/>
                <a:gdLst>
                  <a:gd name="T0" fmla="*/ 72 w 92"/>
                  <a:gd name="T1" fmla="*/ 4 h 4"/>
                  <a:gd name="T2" fmla="*/ 0 w 92"/>
                  <a:gd name="T3" fmla="*/ 4 h 4"/>
                  <a:gd name="T4" fmla="*/ 0 w 92"/>
                  <a:gd name="T5" fmla="*/ 0 h 4"/>
                  <a:gd name="T6" fmla="*/ 92 w 92"/>
                  <a:gd name="T7" fmla="*/ 0 h 4"/>
                  <a:gd name="T8" fmla="*/ 72 w 9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"/>
                  <a:gd name="T17" fmla="*/ 92 w 9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Rectangle 65">
                <a:extLst>
                  <a:ext uri="{FF2B5EF4-FFF2-40B4-BE49-F238E27FC236}">
                    <a16:creationId xmlns:a16="http://schemas.microsoft.com/office/drawing/2014/main" id="{910C01CF-7DBC-46CF-B06A-3659EC338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1261"/>
                <a:ext cx="3" cy="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82" name="Rectangle 66">
                <a:extLst>
                  <a:ext uri="{FF2B5EF4-FFF2-40B4-BE49-F238E27FC236}">
                    <a16:creationId xmlns:a16="http://schemas.microsoft.com/office/drawing/2014/main" id="{018A8C38-813A-4FCD-B6FD-F03C30798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1261"/>
                <a:ext cx="3" cy="3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83" name="Freeform 67">
                <a:extLst>
                  <a:ext uri="{FF2B5EF4-FFF2-40B4-BE49-F238E27FC236}">
                    <a16:creationId xmlns:a16="http://schemas.microsoft.com/office/drawing/2014/main" id="{2F0E1516-568F-4927-8FD1-EC7A8DE39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264"/>
                <a:ext cx="125" cy="11"/>
              </a:xfrm>
              <a:custGeom>
                <a:avLst/>
                <a:gdLst>
                  <a:gd name="T0" fmla="*/ 91 w 125"/>
                  <a:gd name="T1" fmla="*/ 7 h 11"/>
                  <a:gd name="T2" fmla="*/ 91 w 125"/>
                  <a:gd name="T3" fmla="*/ 11 h 11"/>
                  <a:gd name="T4" fmla="*/ 0 w 125"/>
                  <a:gd name="T5" fmla="*/ 10 h 11"/>
                  <a:gd name="T6" fmla="*/ 59 w 125"/>
                  <a:gd name="T7" fmla="*/ 0 h 11"/>
                  <a:gd name="T8" fmla="*/ 125 w 125"/>
                  <a:gd name="T9" fmla="*/ 0 h 11"/>
                  <a:gd name="T10" fmla="*/ 91 w 125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11"/>
                  <a:gd name="T20" fmla="*/ 125 w 1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11">
                    <a:moveTo>
                      <a:pt x="91" y="7"/>
                    </a:moveTo>
                    <a:lnTo>
                      <a:pt x="91" y="11"/>
                    </a:lnTo>
                    <a:lnTo>
                      <a:pt x="0" y="10"/>
                    </a:lnTo>
                    <a:lnTo>
                      <a:pt x="59" y="0"/>
                    </a:lnTo>
                    <a:lnTo>
                      <a:pt x="125" y="0"/>
                    </a:lnTo>
                    <a:lnTo>
                      <a:pt x="91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68">
                <a:extLst>
                  <a:ext uri="{FF2B5EF4-FFF2-40B4-BE49-F238E27FC236}">
                    <a16:creationId xmlns:a16="http://schemas.microsoft.com/office/drawing/2014/main" id="{1DCF71CD-19FE-409D-9DAF-398CF61E7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264"/>
                <a:ext cx="125" cy="11"/>
              </a:xfrm>
              <a:custGeom>
                <a:avLst/>
                <a:gdLst>
                  <a:gd name="T0" fmla="*/ 91 w 125"/>
                  <a:gd name="T1" fmla="*/ 7 h 11"/>
                  <a:gd name="T2" fmla="*/ 91 w 125"/>
                  <a:gd name="T3" fmla="*/ 11 h 11"/>
                  <a:gd name="T4" fmla="*/ 0 w 125"/>
                  <a:gd name="T5" fmla="*/ 10 h 11"/>
                  <a:gd name="T6" fmla="*/ 59 w 125"/>
                  <a:gd name="T7" fmla="*/ 0 h 11"/>
                  <a:gd name="T8" fmla="*/ 125 w 125"/>
                  <a:gd name="T9" fmla="*/ 0 h 11"/>
                  <a:gd name="T10" fmla="*/ 91 w 125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11"/>
                  <a:gd name="T20" fmla="*/ 125 w 1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11">
                    <a:moveTo>
                      <a:pt x="91" y="7"/>
                    </a:moveTo>
                    <a:lnTo>
                      <a:pt x="91" y="11"/>
                    </a:lnTo>
                    <a:lnTo>
                      <a:pt x="0" y="10"/>
                    </a:lnTo>
                    <a:lnTo>
                      <a:pt x="59" y="0"/>
                    </a:lnTo>
                    <a:lnTo>
                      <a:pt x="125" y="0"/>
                    </a:lnTo>
                    <a:lnTo>
                      <a:pt x="91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69">
                <a:extLst>
                  <a:ext uri="{FF2B5EF4-FFF2-40B4-BE49-F238E27FC236}">
                    <a16:creationId xmlns:a16="http://schemas.microsoft.com/office/drawing/2014/main" id="{766D963A-DE07-4DD3-89FB-B0E70012E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266"/>
                <a:ext cx="55" cy="8"/>
              </a:xfrm>
              <a:custGeom>
                <a:avLst/>
                <a:gdLst>
                  <a:gd name="T0" fmla="*/ 55 w 55"/>
                  <a:gd name="T1" fmla="*/ 8 h 8"/>
                  <a:gd name="T2" fmla="*/ 0 w 55"/>
                  <a:gd name="T3" fmla="*/ 6 h 8"/>
                  <a:gd name="T4" fmla="*/ 52 w 55"/>
                  <a:gd name="T5" fmla="*/ 0 h 8"/>
                  <a:gd name="T6" fmla="*/ 55 w 55"/>
                  <a:gd name="T7" fmla="*/ 0 h 8"/>
                  <a:gd name="T8" fmla="*/ 55 w 5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8"/>
                  <a:gd name="T17" fmla="*/ 55 w 5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8">
                    <a:moveTo>
                      <a:pt x="55" y="8"/>
                    </a:moveTo>
                    <a:lnTo>
                      <a:pt x="0" y="6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70">
                <a:extLst>
                  <a:ext uri="{FF2B5EF4-FFF2-40B4-BE49-F238E27FC236}">
                    <a16:creationId xmlns:a16="http://schemas.microsoft.com/office/drawing/2014/main" id="{8EA87DFF-3279-46FF-89B1-E969E7069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266"/>
                <a:ext cx="55" cy="8"/>
              </a:xfrm>
              <a:custGeom>
                <a:avLst/>
                <a:gdLst>
                  <a:gd name="T0" fmla="*/ 55 w 55"/>
                  <a:gd name="T1" fmla="*/ 8 h 8"/>
                  <a:gd name="T2" fmla="*/ 0 w 55"/>
                  <a:gd name="T3" fmla="*/ 6 h 8"/>
                  <a:gd name="T4" fmla="*/ 52 w 55"/>
                  <a:gd name="T5" fmla="*/ 0 h 8"/>
                  <a:gd name="T6" fmla="*/ 55 w 55"/>
                  <a:gd name="T7" fmla="*/ 0 h 8"/>
                  <a:gd name="T8" fmla="*/ 55 w 5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8"/>
                  <a:gd name="T17" fmla="*/ 55 w 5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8">
                    <a:moveTo>
                      <a:pt x="55" y="8"/>
                    </a:moveTo>
                    <a:lnTo>
                      <a:pt x="0" y="6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71">
                <a:extLst>
                  <a:ext uri="{FF2B5EF4-FFF2-40B4-BE49-F238E27FC236}">
                    <a16:creationId xmlns:a16="http://schemas.microsoft.com/office/drawing/2014/main" id="{71736661-3548-426A-828B-E3FA11E4D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270"/>
                <a:ext cx="18" cy="219"/>
              </a:xfrm>
              <a:custGeom>
                <a:avLst/>
                <a:gdLst>
                  <a:gd name="T0" fmla="*/ 18 w 18"/>
                  <a:gd name="T1" fmla="*/ 0 h 219"/>
                  <a:gd name="T2" fmla="*/ 18 w 18"/>
                  <a:gd name="T3" fmla="*/ 22 h 219"/>
                  <a:gd name="T4" fmla="*/ 18 w 18"/>
                  <a:gd name="T5" fmla="*/ 219 h 219"/>
                  <a:gd name="T6" fmla="*/ 0 w 18"/>
                  <a:gd name="T7" fmla="*/ 214 h 219"/>
                  <a:gd name="T8" fmla="*/ 0 w 18"/>
                  <a:gd name="T9" fmla="*/ 0 h 219"/>
                  <a:gd name="T10" fmla="*/ 18 w 18"/>
                  <a:gd name="T11" fmla="*/ 0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19"/>
                  <a:gd name="T20" fmla="*/ 18 w 18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19">
                    <a:moveTo>
                      <a:pt x="18" y="0"/>
                    </a:moveTo>
                    <a:lnTo>
                      <a:pt x="18" y="22"/>
                    </a:lnTo>
                    <a:lnTo>
                      <a:pt x="18" y="219"/>
                    </a:lnTo>
                    <a:lnTo>
                      <a:pt x="0" y="214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72">
                <a:extLst>
                  <a:ext uri="{FF2B5EF4-FFF2-40B4-BE49-F238E27FC236}">
                    <a16:creationId xmlns:a16="http://schemas.microsoft.com/office/drawing/2014/main" id="{E6F6979A-7B42-4E4C-9CC4-FB8F47079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270"/>
                <a:ext cx="18" cy="219"/>
              </a:xfrm>
              <a:custGeom>
                <a:avLst/>
                <a:gdLst>
                  <a:gd name="T0" fmla="*/ 18 w 18"/>
                  <a:gd name="T1" fmla="*/ 0 h 219"/>
                  <a:gd name="T2" fmla="*/ 18 w 18"/>
                  <a:gd name="T3" fmla="*/ 22 h 219"/>
                  <a:gd name="T4" fmla="*/ 18 w 18"/>
                  <a:gd name="T5" fmla="*/ 219 h 219"/>
                  <a:gd name="T6" fmla="*/ 0 w 18"/>
                  <a:gd name="T7" fmla="*/ 214 h 219"/>
                  <a:gd name="T8" fmla="*/ 0 w 18"/>
                  <a:gd name="T9" fmla="*/ 0 h 219"/>
                  <a:gd name="T10" fmla="*/ 18 w 18"/>
                  <a:gd name="T11" fmla="*/ 0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19"/>
                  <a:gd name="T20" fmla="*/ 18 w 18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19">
                    <a:moveTo>
                      <a:pt x="18" y="0"/>
                    </a:moveTo>
                    <a:lnTo>
                      <a:pt x="18" y="22"/>
                    </a:lnTo>
                    <a:lnTo>
                      <a:pt x="18" y="219"/>
                    </a:lnTo>
                    <a:lnTo>
                      <a:pt x="0" y="214"/>
                    </a:ln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73">
                <a:extLst>
                  <a:ext uri="{FF2B5EF4-FFF2-40B4-BE49-F238E27FC236}">
                    <a16:creationId xmlns:a16="http://schemas.microsoft.com/office/drawing/2014/main" id="{7207BA69-F828-49DC-B0AA-27FE11CCB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272"/>
                <a:ext cx="40" cy="304"/>
              </a:xfrm>
              <a:custGeom>
                <a:avLst/>
                <a:gdLst>
                  <a:gd name="T0" fmla="*/ 40 w 40"/>
                  <a:gd name="T1" fmla="*/ 304 h 304"/>
                  <a:gd name="T2" fmla="*/ 0 w 40"/>
                  <a:gd name="T3" fmla="*/ 293 h 304"/>
                  <a:gd name="T4" fmla="*/ 0 w 40"/>
                  <a:gd name="T5" fmla="*/ 0 h 304"/>
                  <a:gd name="T6" fmla="*/ 40 w 40"/>
                  <a:gd name="T7" fmla="*/ 2 h 304"/>
                  <a:gd name="T8" fmla="*/ 40 w 40"/>
                  <a:gd name="T9" fmla="*/ 304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04"/>
                  <a:gd name="T17" fmla="*/ 40 w 40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04">
                    <a:moveTo>
                      <a:pt x="40" y="304"/>
                    </a:moveTo>
                    <a:lnTo>
                      <a:pt x="0" y="293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30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74">
                <a:extLst>
                  <a:ext uri="{FF2B5EF4-FFF2-40B4-BE49-F238E27FC236}">
                    <a16:creationId xmlns:a16="http://schemas.microsoft.com/office/drawing/2014/main" id="{A7C65121-63AC-4A7D-82D4-6AE71732E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272"/>
                <a:ext cx="40" cy="304"/>
              </a:xfrm>
              <a:custGeom>
                <a:avLst/>
                <a:gdLst>
                  <a:gd name="T0" fmla="*/ 40 w 40"/>
                  <a:gd name="T1" fmla="*/ 304 h 304"/>
                  <a:gd name="T2" fmla="*/ 0 w 40"/>
                  <a:gd name="T3" fmla="*/ 293 h 304"/>
                  <a:gd name="T4" fmla="*/ 0 w 40"/>
                  <a:gd name="T5" fmla="*/ 0 h 304"/>
                  <a:gd name="T6" fmla="*/ 40 w 40"/>
                  <a:gd name="T7" fmla="*/ 2 h 304"/>
                  <a:gd name="T8" fmla="*/ 40 w 40"/>
                  <a:gd name="T9" fmla="*/ 304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04"/>
                  <a:gd name="T17" fmla="*/ 40 w 40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04">
                    <a:moveTo>
                      <a:pt x="40" y="304"/>
                    </a:moveTo>
                    <a:lnTo>
                      <a:pt x="0" y="293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304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75">
                <a:extLst>
                  <a:ext uri="{FF2B5EF4-FFF2-40B4-BE49-F238E27FC236}">
                    <a16:creationId xmlns:a16="http://schemas.microsoft.com/office/drawing/2014/main" id="{749BE04E-35BF-4E2C-A2FA-89512B687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74"/>
                <a:ext cx="77" cy="4"/>
              </a:xfrm>
              <a:custGeom>
                <a:avLst/>
                <a:gdLst>
                  <a:gd name="T0" fmla="*/ 77 w 77"/>
                  <a:gd name="T1" fmla="*/ 4 h 4"/>
                  <a:gd name="T2" fmla="*/ 0 w 77"/>
                  <a:gd name="T3" fmla="*/ 2 h 4"/>
                  <a:gd name="T4" fmla="*/ 0 w 77"/>
                  <a:gd name="T5" fmla="*/ 0 h 4"/>
                  <a:gd name="T6" fmla="*/ 77 w 77"/>
                  <a:gd name="T7" fmla="*/ 1 h 4"/>
                  <a:gd name="T8" fmla="*/ 77 w 7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"/>
                  <a:gd name="T17" fmla="*/ 77 w 7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">
                    <a:moveTo>
                      <a:pt x="77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7" y="1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76">
                <a:extLst>
                  <a:ext uri="{FF2B5EF4-FFF2-40B4-BE49-F238E27FC236}">
                    <a16:creationId xmlns:a16="http://schemas.microsoft.com/office/drawing/2014/main" id="{6CCF5B72-C5BF-4654-92CB-08980CC8C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74"/>
                <a:ext cx="77" cy="4"/>
              </a:xfrm>
              <a:custGeom>
                <a:avLst/>
                <a:gdLst>
                  <a:gd name="T0" fmla="*/ 77 w 77"/>
                  <a:gd name="T1" fmla="*/ 4 h 4"/>
                  <a:gd name="T2" fmla="*/ 0 w 77"/>
                  <a:gd name="T3" fmla="*/ 2 h 4"/>
                  <a:gd name="T4" fmla="*/ 0 w 77"/>
                  <a:gd name="T5" fmla="*/ 0 h 4"/>
                  <a:gd name="T6" fmla="*/ 77 w 77"/>
                  <a:gd name="T7" fmla="*/ 1 h 4"/>
                  <a:gd name="T8" fmla="*/ 77 w 7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"/>
                  <a:gd name="T17" fmla="*/ 77 w 7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">
                    <a:moveTo>
                      <a:pt x="77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7" y="1"/>
                    </a:lnTo>
                    <a:lnTo>
                      <a:pt x="77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77">
                <a:extLst>
                  <a:ext uri="{FF2B5EF4-FFF2-40B4-BE49-F238E27FC236}">
                    <a16:creationId xmlns:a16="http://schemas.microsoft.com/office/drawing/2014/main" id="{5C316E46-B14F-47A8-BAE6-40FB362CE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75"/>
                <a:ext cx="115" cy="6"/>
              </a:xfrm>
              <a:custGeom>
                <a:avLst/>
                <a:gdLst>
                  <a:gd name="T0" fmla="*/ 115 w 115"/>
                  <a:gd name="T1" fmla="*/ 6 h 6"/>
                  <a:gd name="T2" fmla="*/ 1 w 115"/>
                  <a:gd name="T3" fmla="*/ 4 h 6"/>
                  <a:gd name="T4" fmla="*/ 0 w 115"/>
                  <a:gd name="T5" fmla="*/ 4 h 6"/>
                  <a:gd name="T6" fmla="*/ 0 w 115"/>
                  <a:gd name="T7" fmla="*/ 0 h 6"/>
                  <a:gd name="T8" fmla="*/ 115 w 115"/>
                  <a:gd name="T9" fmla="*/ 1 h 6"/>
                  <a:gd name="T10" fmla="*/ 115 w 11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6"/>
                  <a:gd name="T20" fmla="*/ 115 w 1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6">
                    <a:moveTo>
                      <a:pt x="115" y="6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1"/>
                    </a:lnTo>
                    <a:lnTo>
                      <a:pt x="115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78">
                <a:extLst>
                  <a:ext uri="{FF2B5EF4-FFF2-40B4-BE49-F238E27FC236}">
                    <a16:creationId xmlns:a16="http://schemas.microsoft.com/office/drawing/2014/main" id="{8F38B0E1-2AD4-44D8-A00E-4A2FC0768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75"/>
                <a:ext cx="115" cy="6"/>
              </a:xfrm>
              <a:custGeom>
                <a:avLst/>
                <a:gdLst>
                  <a:gd name="T0" fmla="*/ 115 w 115"/>
                  <a:gd name="T1" fmla="*/ 6 h 6"/>
                  <a:gd name="T2" fmla="*/ 1 w 115"/>
                  <a:gd name="T3" fmla="*/ 4 h 6"/>
                  <a:gd name="T4" fmla="*/ 0 w 115"/>
                  <a:gd name="T5" fmla="*/ 4 h 6"/>
                  <a:gd name="T6" fmla="*/ 0 w 115"/>
                  <a:gd name="T7" fmla="*/ 0 h 6"/>
                  <a:gd name="T8" fmla="*/ 115 w 115"/>
                  <a:gd name="T9" fmla="*/ 1 h 6"/>
                  <a:gd name="T10" fmla="*/ 115 w 11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6"/>
                  <a:gd name="T20" fmla="*/ 115 w 1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6">
                    <a:moveTo>
                      <a:pt x="115" y="6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1"/>
                    </a:lnTo>
                    <a:lnTo>
                      <a:pt x="115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79">
                <a:extLst>
                  <a:ext uri="{FF2B5EF4-FFF2-40B4-BE49-F238E27FC236}">
                    <a16:creationId xmlns:a16="http://schemas.microsoft.com/office/drawing/2014/main" id="{2B70A9A3-303B-4089-8134-24D7397D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78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0 w 77"/>
                  <a:gd name="T3" fmla="*/ 5 h 8"/>
                  <a:gd name="T4" fmla="*/ 0 w 77"/>
                  <a:gd name="T5" fmla="*/ 0 h 8"/>
                  <a:gd name="T6" fmla="*/ 77 w 77"/>
                  <a:gd name="T7" fmla="*/ 1 h 8"/>
                  <a:gd name="T8" fmla="*/ 77 w 7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8"/>
                  <a:gd name="T17" fmla="*/ 77 w 7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8">
                    <a:moveTo>
                      <a:pt x="77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7" y="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80">
                <a:extLst>
                  <a:ext uri="{FF2B5EF4-FFF2-40B4-BE49-F238E27FC236}">
                    <a16:creationId xmlns:a16="http://schemas.microsoft.com/office/drawing/2014/main" id="{1089EDD1-3B04-42B3-A939-C288CAA67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78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0 w 77"/>
                  <a:gd name="T3" fmla="*/ 5 h 8"/>
                  <a:gd name="T4" fmla="*/ 0 w 77"/>
                  <a:gd name="T5" fmla="*/ 0 h 8"/>
                  <a:gd name="T6" fmla="*/ 77 w 77"/>
                  <a:gd name="T7" fmla="*/ 1 h 8"/>
                  <a:gd name="T8" fmla="*/ 77 w 7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8"/>
                  <a:gd name="T17" fmla="*/ 77 w 7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8">
                    <a:moveTo>
                      <a:pt x="77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7" y="1"/>
                    </a:lnTo>
                    <a:lnTo>
                      <a:pt x="77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81">
                <a:extLst>
                  <a:ext uri="{FF2B5EF4-FFF2-40B4-BE49-F238E27FC236}">
                    <a16:creationId xmlns:a16="http://schemas.microsoft.com/office/drawing/2014/main" id="{036F376F-036E-4165-920D-E09346312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81"/>
                <a:ext cx="115" cy="9"/>
              </a:xfrm>
              <a:custGeom>
                <a:avLst/>
                <a:gdLst>
                  <a:gd name="T0" fmla="*/ 115 w 115"/>
                  <a:gd name="T1" fmla="*/ 2 h 9"/>
                  <a:gd name="T2" fmla="*/ 115 w 115"/>
                  <a:gd name="T3" fmla="*/ 9 h 9"/>
                  <a:gd name="T4" fmla="*/ 0 w 115"/>
                  <a:gd name="T5" fmla="*/ 6 h 9"/>
                  <a:gd name="T6" fmla="*/ 0 w 115"/>
                  <a:gd name="T7" fmla="*/ 0 h 9"/>
                  <a:gd name="T8" fmla="*/ 115 w 115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9"/>
                  <a:gd name="T17" fmla="*/ 115 w 1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9">
                    <a:moveTo>
                      <a:pt x="115" y="2"/>
                    </a:moveTo>
                    <a:lnTo>
                      <a:pt x="115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82">
                <a:extLst>
                  <a:ext uri="{FF2B5EF4-FFF2-40B4-BE49-F238E27FC236}">
                    <a16:creationId xmlns:a16="http://schemas.microsoft.com/office/drawing/2014/main" id="{D221CCF3-4EBB-4969-BE71-2C26442ED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81"/>
                <a:ext cx="115" cy="9"/>
              </a:xfrm>
              <a:custGeom>
                <a:avLst/>
                <a:gdLst>
                  <a:gd name="T0" fmla="*/ 115 w 115"/>
                  <a:gd name="T1" fmla="*/ 2 h 9"/>
                  <a:gd name="T2" fmla="*/ 115 w 115"/>
                  <a:gd name="T3" fmla="*/ 9 h 9"/>
                  <a:gd name="T4" fmla="*/ 0 w 115"/>
                  <a:gd name="T5" fmla="*/ 6 h 9"/>
                  <a:gd name="T6" fmla="*/ 0 w 115"/>
                  <a:gd name="T7" fmla="*/ 0 h 9"/>
                  <a:gd name="T8" fmla="*/ 115 w 115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9"/>
                  <a:gd name="T17" fmla="*/ 115 w 1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9">
                    <a:moveTo>
                      <a:pt x="115" y="2"/>
                    </a:moveTo>
                    <a:lnTo>
                      <a:pt x="115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5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83">
                <a:extLst>
                  <a:ext uri="{FF2B5EF4-FFF2-40B4-BE49-F238E27FC236}">
                    <a16:creationId xmlns:a16="http://schemas.microsoft.com/office/drawing/2014/main" id="{89C99DFE-E9A7-446A-81E4-1E891BA4D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84"/>
                <a:ext cx="77" cy="11"/>
              </a:xfrm>
              <a:custGeom>
                <a:avLst/>
                <a:gdLst>
                  <a:gd name="T0" fmla="*/ 77 w 77"/>
                  <a:gd name="T1" fmla="*/ 3 h 11"/>
                  <a:gd name="T2" fmla="*/ 77 w 77"/>
                  <a:gd name="T3" fmla="*/ 11 h 11"/>
                  <a:gd name="T4" fmla="*/ 0 w 77"/>
                  <a:gd name="T5" fmla="*/ 8 h 11"/>
                  <a:gd name="T6" fmla="*/ 0 w 77"/>
                  <a:gd name="T7" fmla="*/ 0 h 11"/>
                  <a:gd name="T8" fmla="*/ 77 w 77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1"/>
                  <a:gd name="T17" fmla="*/ 77 w 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1">
                    <a:moveTo>
                      <a:pt x="77" y="3"/>
                    </a:moveTo>
                    <a:lnTo>
                      <a:pt x="77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84">
                <a:extLst>
                  <a:ext uri="{FF2B5EF4-FFF2-40B4-BE49-F238E27FC236}">
                    <a16:creationId xmlns:a16="http://schemas.microsoft.com/office/drawing/2014/main" id="{11A3F3FD-80A0-4DA4-B50D-39C5C2E3E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84"/>
                <a:ext cx="77" cy="11"/>
              </a:xfrm>
              <a:custGeom>
                <a:avLst/>
                <a:gdLst>
                  <a:gd name="T0" fmla="*/ 77 w 77"/>
                  <a:gd name="T1" fmla="*/ 3 h 11"/>
                  <a:gd name="T2" fmla="*/ 77 w 77"/>
                  <a:gd name="T3" fmla="*/ 11 h 11"/>
                  <a:gd name="T4" fmla="*/ 0 w 77"/>
                  <a:gd name="T5" fmla="*/ 8 h 11"/>
                  <a:gd name="T6" fmla="*/ 0 w 77"/>
                  <a:gd name="T7" fmla="*/ 0 h 11"/>
                  <a:gd name="T8" fmla="*/ 77 w 77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1"/>
                  <a:gd name="T17" fmla="*/ 77 w 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1">
                    <a:moveTo>
                      <a:pt x="77" y="3"/>
                    </a:moveTo>
                    <a:lnTo>
                      <a:pt x="77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85">
                <a:extLst>
                  <a:ext uri="{FF2B5EF4-FFF2-40B4-BE49-F238E27FC236}">
                    <a16:creationId xmlns:a16="http://schemas.microsoft.com/office/drawing/2014/main" id="{AF615825-C7EF-474A-8357-277864EB5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89"/>
                <a:ext cx="115" cy="12"/>
              </a:xfrm>
              <a:custGeom>
                <a:avLst/>
                <a:gdLst>
                  <a:gd name="T0" fmla="*/ 115 w 115"/>
                  <a:gd name="T1" fmla="*/ 2 h 12"/>
                  <a:gd name="T2" fmla="*/ 115 w 115"/>
                  <a:gd name="T3" fmla="*/ 12 h 12"/>
                  <a:gd name="T4" fmla="*/ 0 w 115"/>
                  <a:gd name="T5" fmla="*/ 7 h 12"/>
                  <a:gd name="T6" fmla="*/ 0 w 115"/>
                  <a:gd name="T7" fmla="*/ 0 h 12"/>
                  <a:gd name="T8" fmla="*/ 115 w 115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2"/>
                  <a:gd name="T17" fmla="*/ 115 w 1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2">
                    <a:moveTo>
                      <a:pt x="115" y="2"/>
                    </a:moveTo>
                    <a:lnTo>
                      <a:pt x="115" y="1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86">
                <a:extLst>
                  <a:ext uri="{FF2B5EF4-FFF2-40B4-BE49-F238E27FC236}">
                    <a16:creationId xmlns:a16="http://schemas.microsoft.com/office/drawing/2014/main" id="{896F42CE-B45F-4FE0-A6F7-56A1FF30E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89"/>
                <a:ext cx="115" cy="12"/>
              </a:xfrm>
              <a:custGeom>
                <a:avLst/>
                <a:gdLst>
                  <a:gd name="T0" fmla="*/ 115 w 115"/>
                  <a:gd name="T1" fmla="*/ 2 h 12"/>
                  <a:gd name="T2" fmla="*/ 115 w 115"/>
                  <a:gd name="T3" fmla="*/ 12 h 12"/>
                  <a:gd name="T4" fmla="*/ 0 w 115"/>
                  <a:gd name="T5" fmla="*/ 7 h 12"/>
                  <a:gd name="T6" fmla="*/ 0 w 115"/>
                  <a:gd name="T7" fmla="*/ 0 h 12"/>
                  <a:gd name="T8" fmla="*/ 115 w 115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2"/>
                  <a:gd name="T17" fmla="*/ 115 w 1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2">
                    <a:moveTo>
                      <a:pt x="115" y="2"/>
                    </a:moveTo>
                    <a:lnTo>
                      <a:pt x="115" y="1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5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87">
                <a:extLst>
                  <a:ext uri="{FF2B5EF4-FFF2-40B4-BE49-F238E27FC236}">
                    <a16:creationId xmlns:a16="http://schemas.microsoft.com/office/drawing/2014/main" id="{E4154FB1-FD5D-400A-B380-8F54E7597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291"/>
                <a:ext cx="42" cy="7"/>
              </a:xfrm>
              <a:custGeom>
                <a:avLst/>
                <a:gdLst>
                  <a:gd name="T0" fmla="*/ 42 w 42"/>
                  <a:gd name="T1" fmla="*/ 3 h 7"/>
                  <a:gd name="T2" fmla="*/ 15 w 42"/>
                  <a:gd name="T3" fmla="*/ 7 h 7"/>
                  <a:gd name="T4" fmla="*/ 0 w 42"/>
                  <a:gd name="T5" fmla="*/ 5 h 7"/>
                  <a:gd name="T6" fmla="*/ 42 w 42"/>
                  <a:gd name="T7" fmla="*/ 0 h 7"/>
                  <a:gd name="T8" fmla="*/ 42 w 42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"/>
                  <a:gd name="T17" fmla="*/ 42 w 4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">
                    <a:moveTo>
                      <a:pt x="42" y="3"/>
                    </a:moveTo>
                    <a:lnTo>
                      <a:pt x="15" y="7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88">
                <a:extLst>
                  <a:ext uri="{FF2B5EF4-FFF2-40B4-BE49-F238E27FC236}">
                    <a16:creationId xmlns:a16="http://schemas.microsoft.com/office/drawing/2014/main" id="{1289BF9C-C7B2-4EC2-9B1E-3CC7443CC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291"/>
                <a:ext cx="42" cy="7"/>
              </a:xfrm>
              <a:custGeom>
                <a:avLst/>
                <a:gdLst>
                  <a:gd name="T0" fmla="*/ 42 w 42"/>
                  <a:gd name="T1" fmla="*/ 3 h 7"/>
                  <a:gd name="T2" fmla="*/ 15 w 42"/>
                  <a:gd name="T3" fmla="*/ 7 h 7"/>
                  <a:gd name="T4" fmla="*/ 0 w 42"/>
                  <a:gd name="T5" fmla="*/ 5 h 7"/>
                  <a:gd name="T6" fmla="*/ 42 w 42"/>
                  <a:gd name="T7" fmla="*/ 0 h 7"/>
                  <a:gd name="T8" fmla="*/ 42 w 42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"/>
                  <a:gd name="T17" fmla="*/ 42 w 4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">
                    <a:moveTo>
                      <a:pt x="42" y="3"/>
                    </a:moveTo>
                    <a:lnTo>
                      <a:pt x="15" y="7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89">
                <a:extLst>
                  <a:ext uri="{FF2B5EF4-FFF2-40B4-BE49-F238E27FC236}">
                    <a16:creationId xmlns:a16="http://schemas.microsoft.com/office/drawing/2014/main" id="{5F69421B-145B-4404-8C6E-53C5FF70F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94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0 w 77"/>
                  <a:gd name="T3" fmla="*/ 5 h 8"/>
                  <a:gd name="T4" fmla="*/ 0 w 77"/>
                  <a:gd name="T5" fmla="*/ 0 h 8"/>
                  <a:gd name="T6" fmla="*/ 77 w 77"/>
                  <a:gd name="T7" fmla="*/ 2 h 8"/>
                  <a:gd name="T8" fmla="*/ 77 w 7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8"/>
                  <a:gd name="T17" fmla="*/ 77 w 7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8">
                    <a:moveTo>
                      <a:pt x="77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7" y="2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90">
                <a:extLst>
                  <a:ext uri="{FF2B5EF4-FFF2-40B4-BE49-F238E27FC236}">
                    <a16:creationId xmlns:a16="http://schemas.microsoft.com/office/drawing/2014/main" id="{9805605F-B157-496E-AC25-ADFF9F1A7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94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0 w 77"/>
                  <a:gd name="T3" fmla="*/ 5 h 8"/>
                  <a:gd name="T4" fmla="*/ 0 w 77"/>
                  <a:gd name="T5" fmla="*/ 0 h 8"/>
                  <a:gd name="T6" fmla="*/ 77 w 77"/>
                  <a:gd name="T7" fmla="*/ 2 h 8"/>
                  <a:gd name="T8" fmla="*/ 77 w 7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8"/>
                  <a:gd name="T17" fmla="*/ 77 w 7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8">
                    <a:moveTo>
                      <a:pt x="77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7" y="2"/>
                    </a:lnTo>
                    <a:lnTo>
                      <a:pt x="77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91">
                <a:extLst>
                  <a:ext uri="{FF2B5EF4-FFF2-40B4-BE49-F238E27FC236}">
                    <a16:creationId xmlns:a16="http://schemas.microsoft.com/office/drawing/2014/main" id="{A677B1A0-2152-46E5-8416-2F317EDE2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1295"/>
                <a:ext cx="24" cy="182"/>
              </a:xfrm>
              <a:custGeom>
                <a:avLst/>
                <a:gdLst>
                  <a:gd name="T0" fmla="*/ 24 w 24"/>
                  <a:gd name="T1" fmla="*/ 174 h 182"/>
                  <a:gd name="T2" fmla="*/ 0 w 24"/>
                  <a:gd name="T3" fmla="*/ 182 h 182"/>
                  <a:gd name="T4" fmla="*/ 0 w 24"/>
                  <a:gd name="T5" fmla="*/ 4 h 182"/>
                  <a:gd name="T6" fmla="*/ 24 w 24"/>
                  <a:gd name="T7" fmla="*/ 0 h 182"/>
                  <a:gd name="T8" fmla="*/ 24 w 24"/>
                  <a:gd name="T9" fmla="*/ 174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82"/>
                  <a:gd name="T17" fmla="*/ 24 w 2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82">
                    <a:moveTo>
                      <a:pt x="24" y="174"/>
                    </a:moveTo>
                    <a:lnTo>
                      <a:pt x="0" y="182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1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92">
                <a:extLst>
                  <a:ext uri="{FF2B5EF4-FFF2-40B4-BE49-F238E27FC236}">
                    <a16:creationId xmlns:a16="http://schemas.microsoft.com/office/drawing/2014/main" id="{D04CE0D2-4DC6-47A9-9412-16C719796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1295"/>
                <a:ext cx="24" cy="182"/>
              </a:xfrm>
              <a:custGeom>
                <a:avLst/>
                <a:gdLst>
                  <a:gd name="T0" fmla="*/ 24 w 24"/>
                  <a:gd name="T1" fmla="*/ 174 h 182"/>
                  <a:gd name="T2" fmla="*/ 0 w 24"/>
                  <a:gd name="T3" fmla="*/ 182 h 182"/>
                  <a:gd name="T4" fmla="*/ 0 w 24"/>
                  <a:gd name="T5" fmla="*/ 4 h 182"/>
                  <a:gd name="T6" fmla="*/ 24 w 24"/>
                  <a:gd name="T7" fmla="*/ 0 h 182"/>
                  <a:gd name="T8" fmla="*/ 24 w 24"/>
                  <a:gd name="T9" fmla="*/ 174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82"/>
                  <a:gd name="T17" fmla="*/ 24 w 2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82">
                    <a:moveTo>
                      <a:pt x="24" y="174"/>
                    </a:moveTo>
                    <a:lnTo>
                      <a:pt x="0" y="182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17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93">
                <a:extLst>
                  <a:ext uri="{FF2B5EF4-FFF2-40B4-BE49-F238E27FC236}">
                    <a16:creationId xmlns:a16="http://schemas.microsoft.com/office/drawing/2014/main" id="{D2BE1D1F-D624-407E-81F0-79568ED9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1296"/>
                <a:ext cx="2" cy="18"/>
              </a:xfrm>
              <a:custGeom>
                <a:avLst/>
                <a:gdLst>
                  <a:gd name="T0" fmla="*/ 2 w 2"/>
                  <a:gd name="T1" fmla="*/ 18 h 18"/>
                  <a:gd name="T2" fmla="*/ 0 w 2"/>
                  <a:gd name="T3" fmla="*/ 18 h 18"/>
                  <a:gd name="T4" fmla="*/ 0 w 2"/>
                  <a:gd name="T5" fmla="*/ 2 h 18"/>
                  <a:gd name="T6" fmla="*/ 2 w 2"/>
                  <a:gd name="T7" fmla="*/ 0 h 18"/>
                  <a:gd name="T8" fmla="*/ 2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2" y="18"/>
                    </a:moveTo>
                    <a:lnTo>
                      <a:pt x="0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94">
                <a:extLst>
                  <a:ext uri="{FF2B5EF4-FFF2-40B4-BE49-F238E27FC236}">
                    <a16:creationId xmlns:a16="http://schemas.microsoft.com/office/drawing/2014/main" id="{F870B3B7-2E18-40BD-85EF-150FA73C4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1296"/>
                <a:ext cx="2" cy="18"/>
              </a:xfrm>
              <a:custGeom>
                <a:avLst/>
                <a:gdLst>
                  <a:gd name="T0" fmla="*/ 2 w 2"/>
                  <a:gd name="T1" fmla="*/ 18 h 18"/>
                  <a:gd name="T2" fmla="*/ 0 w 2"/>
                  <a:gd name="T3" fmla="*/ 18 h 18"/>
                  <a:gd name="T4" fmla="*/ 0 w 2"/>
                  <a:gd name="T5" fmla="*/ 2 h 18"/>
                  <a:gd name="T6" fmla="*/ 2 w 2"/>
                  <a:gd name="T7" fmla="*/ 0 h 18"/>
                  <a:gd name="T8" fmla="*/ 2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2" y="18"/>
                    </a:moveTo>
                    <a:lnTo>
                      <a:pt x="0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1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95">
                <a:extLst>
                  <a:ext uri="{FF2B5EF4-FFF2-40B4-BE49-F238E27FC236}">
                    <a16:creationId xmlns:a16="http://schemas.microsoft.com/office/drawing/2014/main" id="{2E251859-AB6D-41F3-8224-9F855186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1298"/>
                <a:ext cx="18" cy="179"/>
              </a:xfrm>
              <a:custGeom>
                <a:avLst/>
                <a:gdLst>
                  <a:gd name="T0" fmla="*/ 18 w 18"/>
                  <a:gd name="T1" fmla="*/ 179 h 179"/>
                  <a:gd name="T2" fmla="*/ 0 w 18"/>
                  <a:gd name="T3" fmla="*/ 174 h 179"/>
                  <a:gd name="T4" fmla="*/ 0 w 18"/>
                  <a:gd name="T5" fmla="*/ 0 h 179"/>
                  <a:gd name="T6" fmla="*/ 18 w 18"/>
                  <a:gd name="T7" fmla="*/ 1 h 179"/>
                  <a:gd name="T8" fmla="*/ 18 w 18"/>
                  <a:gd name="T9" fmla="*/ 17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79"/>
                  <a:gd name="T17" fmla="*/ 18 w 18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79">
                    <a:moveTo>
                      <a:pt x="18" y="179"/>
                    </a:moveTo>
                    <a:lnTo>
                      <a:pt x="0" y="174"/>
                    </a:lnTo>
                    <a:lnTo>
                      <a:pt x="0" y="0"/>
                    </a:lnTo>
                    <a:lnTo>
                      <a:pt x="18" y="1"/>
                    </a:lnTo>
                    <a:lnTo>
                      <a:pt x="18" y="17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96">
                <a:extLst>
                  <a:ext uri="{FF2B5EF4-FFF2-40B4-BE49-F238E27FC236}">
                    <a16:creationId xmlns:a16="http://schemas.microsoft.com/office/drawing/2014/main" id="{0E2860C2-6D53-4CCE-9C7A-6B3FAA630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1298"/>
                <a:ext cx="18" cy="179"/>
              </a:xfrm>
              <a:custGeom>
                <a:avLst/>
                <a:gdLst>
                  <a:gd name="T0" fmla="*/ 18 w 18"/>
                  <a:gd name="T1" fmla="*/ 179 h 179"/>
                  <a:gd name="T2" fmla="*/ 0 w 18"/>
                  <a:gd name="T3" fmla="*/ 174 h 179"/>
                  <a:gd name="T4" fmla="*/ 0 w 18"/>
                  <a:gd name="T5" fmla="*/ 0 h 179"/>
                  <a:gd name="T6" fmla="*/ 18 w 18"/>
                  <a:gd name="T7" fmla="*/ 1 h 179"/>
                  <a:gd name="T8" fmla="*/ 18 w 18"/>
                  <a:gd name="T9" fmla="*/ 17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79"/>
                  <a:gd name="T17" fmla="*/ 18 w 18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79">
                    <a:moveTo>
                      <a:pt x="18" y="179"/>
                    </a:moveTo>
                    <a:lnTo>
                      <a:pt x="0" y="174"/>
                    </a:lnTo>
                    <a:lnTo>
                      <a:pt x="0" y="0"/>
                    </a:lnTo>
                    <a:lnTo>
                      <a:pt x="18" y="1"/>
                    </a:lnTo>
                    <a:lnTo>
                      <a:pt x="18" y="179"/>
                    </a:lnTo>
                  </a:path>
                </a:pathLst>
              </a:custGeom>
              <a:solidFill>
                <a:schemeClr val="bg1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97">
                <a:extLst>
                  <a:ext uri="{FF2B5EF4-FFF2-40B4-BE49-F238E27FC236}">
                    <a16:creationId xmlns:a16="http://schemas.microsoft.com/office/drawing/2014/main" id="{45DA83F4-129E-4F46-8A16-31A37DB0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298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0 h 17"/>
                  <a:gd name="T4" fmla="*/ 0 w 1"/>
                  <a:gd name="T5" fmla="*/ 16 h 17"/>
                  <a:gd name="T6" fmla="*/ 0 w 1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7"/>
                  <a:gd name="T14" fmla="*/ 1 w 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98">
                <a:extLst>
                  <a:ext uri="{FF2B5EF4-FFF2-40B4-BE49-F238E27FC236}">
                    <a16:creationId xmlns:a16="http://schemas.microsoft.com/office/drawing/2014/main" id="{5C532940-CE3F-4299-938C-6724D53B1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298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0 h 17"/>
                  <a:gd name="T4" fmla="*/ 0 w 1"/>
                  <a:gd name="T5" fmla="*/ 16 h 17"/>
                  <a:gd name="T6" fmla="*/ 0 w 1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7"/>
                  <a:gd name="T14" fmla="*/ 1 w 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99">
                <a:extLst>
                  <a:ext uri="{FF2B5EF4-FFF2-40B4-BE49-F238E27FC236}">
                    <a16:creationId xmlns:a16="http://schemas.microsoft.com/office/drawing/2014/main" id="{2ED4F2B7-845D-4C83-9FC5-0F8796FD6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98"/>
                <a:ext cx="115" cy="12"/>
              </a:xfrm>
              <a:custGeom>
                <a:avLst/>
                <a:gdLst>
                  <a:gd name="T0" fmla="*/ 115 w 115"/>
                  <a:gd name="T1" fmla="*/ 4 h 12"/>
                  <a:gd name="T2" fmla="*/ 115 w 115"/>
                  <a:gd name="T3" fmla="*/ 12 h 12"/>
                  <a:gd name="T4" fmla="*/ 0 w 115"/>
                  <a:gd name="T5" fmla="*/ 6 h 12"/>
                  <a:gd name="T6" fmla="*/ 0 w 115"/>
                  <a:gd name="T7" fmla="*/ 0 h 12"/>
                  <a:gd name="T8" fmla="*/ 115 w 115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2"/>
                  <a:gd name="T17" fmla="*/ 115 w 1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2">
                    <a:moveTo>
                      <a:pt x="115" y="4"/>
                    </a:moveTo>
                    <a:lnTo>
                      <a:pt x="115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5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100">
                <a:extLst>
                  <a:ext uri="{FF2B5EF4-FFF2-40B4-BE49-F238E27FC236}">
                    <a16:creationId xmlns:a16="http://schemas.microsoft.com/office/drawing/2014/main" id="{B79D3A02-7D3B-4D3E-A69E-1D50C8D2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298"/>
                <a:ext cx="115" cy="12"/>
              </a:xfrm>
              <a:custGeom>
                <a:avLst/>
                <a:gdLst>
                  <a:gd name="T0" fmla="*/ 115 w 115"/>
                  <a:gd name="T1" fmla="*/ 4 h 12"/>
                  <a:gd name="T2" fmla="*/ 115 w 115"/>
                  <a:gd name="T3" fmla="*/ 12 h 12"/>
                  <a:gd name="T4" fmla="*/ 0 w 115"/>
                  <a:gd name="T5" fmla="*/ 6 h 12"/>
                  <a:gd name="T6" fmla="*/ 0 w 115"/>
                  <a:gd name="T7" fmla="*/ 0 h 12"/>
                  <a:gd name="T8" fmla="*/ 115 w 115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2"/>
                  <a:gd name="T17" fmla="*/ 115 w 1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2">
                    <a:moveTo>
                      <a:pt x="115" y="4"/>
                    </a:moveTo>
                    <a:lnTo>
                      <a:pt x="115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5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101">
                <a:extLst>
                  <a:ext uri="{FF2B5EF4-FFF2-40B4-BE49-F238E27FC236}">
                    <a16:creationId xmlns:a16="http://schemas.microsoft.com/office/drawing/2014/main" id="{663E21E3-90ED-4EB6-AB4B-59C4E84BC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299"/>
                <a:ext cx="1" cy="13"/>
              </a:xfrm>
              <a:custGeom>
                <a:avLst/>
                <a:gdLst>
                  <a:gd name="T0" fmla="*/ 0 w 1"/>
                  <a:gd name="T1" fmla="*/ 13 h 13"/>
                  <a:gd name="T2" fmla="*/ 0 w 1"/>
                  <a:gd name="T3" fmla="*/ 3 h 13"/>
                  <a:gd name="T4" fmla="*/ 1 w 1"/>
                  <a:gd name="T5" fmla="*/ 0 h 13"/>
                  <a:gd name="T6" fmla="*/ 1 w 1"/>
                  <a:gd name="T7" fmla="*/ 13 h 13"/>
                  <a:gd name="T8" fmla="*/ 0 w 1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1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102">
                <a:extLst>
                  <a:ext uri="{FF2B5EF4-FFF2-40B4-BE49-F238E27FC236}">
                    <a16:creationId xmlns:a16="http://schemas.microsoft.com/office/drawing/2014/main" id="{8D7A0B13-23E1-4C18-80B8-FDCDD46F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299"/>
                <a:ext cx="1" cy="13"/>
              </a:xfrm>
              <a:custGeom>
                <a:avLst/>
                <a:gdLst>
                  <a:gd name="T0" fmla="*/ 0 w 1"/>
                  <a:gd name="T1" fmla="*/ 13 h 13"/>
                  <a:gd name="T2" fmla="*/ 0 w 1"/>
                  <a:gd name="T3" fmla="*/ 3 h 13"/>
                  <a:gd name="T4" fmla="*/ 1 w 1"/>
                  <a:gd name="T5" fmla="*/ 0 h 13"/>
                  <a:gd name="T6" fmla="*/ 1 w 1"/>
                  <a:gd name="T7" fmla="*/ 13 h 13"/>
                  <a:gd name="T8" fmla="*/ 0 w 1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1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103">
                <a:extLst>
                  <a:ext uri="{FF2B5EF4-FFF2-40B4-BE49-F238E27FC236}">
                    <a16:creationId xmlns:a16="http://schemas.microsoft.com/office/drawing/2014/main" id="{4959004B-4358-45DF-B934-785A408DC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1299"/>
                <a:ext cx="128" cy="11"/>
              </a:xfrm>
              <a:custGeom>
                <a:avLst/>
                <a:gdLst>
                  <a:gd name="T0" fmla="*/ 128 w 128"/>
                  <a:gd name="T1" fmla="*/ 4 h 11"/>
                  <a:gd name="T2" fmla="*/ 115 w 128"/>
                  <a:gd name="T3" fmla="*/ 11 h 11"/>
                  <a:gd name="T4" fmla="*/ 63 w 128"/>
                  <a:gd name="T5" fmla="*/ 8 h 11"/>
                  <a:gd name="T6" fmla="*/ 63 w 128"/>
                  <a:gd name="T7" fmla="*/ 5 h 11"/>
                  <a:gd name="T8" fmla="*/ 12 w 128"/>
                  <a:gd name="T9" fmla="*/ 4 h 11"/>
                  <a:gd name="T10" fmla="*/ 5 w 128"/>
                  <a:gd name="T11" fmla="*/ 7 h 11"/>
                  <a:gd name="T12" fmla="*/ 0 w 128"/>
                  <a:gd name="T13" fmla="*/ 7 h 11"/>
                  <a:gd name="T14" fmla="*/ 0 w 128"/>
                  <a:gd name="T15" fmla="*/ 0 h 11"/>
                  <a:gd name="T16" fmla="*/ 128 w 128"/>
                  <a:gd name="T17" fmla="*/ 4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1"/>
                  <a:gd name="T29" fmla="*/ 128 w 12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1">
                    <a:moveTo>
                      <a:pt x="128" y="4"/>
                    </a:moveTo>
                    <a:lnTo>
                      <a:pt x="115" y="11"/>
                    </a:lnTo>
                    <a:lnTo>
                      <a:pt x="63" y="8"/>
                    </a:lnTo>
                    <a:lnTo>
                      <a:pt x="63" y="5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8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104">
                <a:extLst>
                  <a:ext uri="{FF2B5EF4-FFF2-40B4-BE49-F238E27FC236}">
                    <a16:creationId xmlns:a16="http://schemas.microsoft.com/office/drawing/2014/main" id="{C086A8A3-1AE7-4A5D-B4A5-DA7EE4FC0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1299"/>
                <a:ext cx="128" cy="11"/>
              </a:xfrm>
              <a:custGeom>
                <a:avLst/>
                <a:gdLst>
                  <a:gd name="T0" fmla="*/ 128 w 128"/>
                  <a:gd name="T1" fmla="*/ 4 h 11"/>
                  <a:gd name="T2" fmla="*/ 115 w 128"/>
                  <a:gd name="T3" fmla="*/ 11 h 11"/>
                  <a:gd name="T4" fmla="*/ 63 w 128"/>
                  <a:gd name="T5" fmla="*/ 8 h 11"/>
                  <a:gd name="T6" fmla="*/ 63 w 128"/>
                  <a:gd name="T7" fmla="*/ 5 h 11"/>
                  <a:gd name="T8" fmla="*/ 12 w 128"/>
                  <a:gd name="T9" fmla="*/ 4 h 11"/>
                  <a:gd name="T10" fmla="*/ 5 w 128"/>
                  <a:gd name="T11" fmla="*/ 7 h 11"/>
                  <a:gd name="T12" fmla="*/ 0 w 128"/>
                  <a:gd name="T13" fmla="*/ 7 h 11"/>
                  <a:gd name="T14" fmla="*/ 0 w 128"/>
                  <a:gd name="T15" fmla="*/ 0 h 11"/>
                  <a:gd name="T16" fmla="*/ 128 w 128"/>
                  <a:gd name="T17" fmla="*/ 4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1"/>
                  <a:gd name="T29" fmla="*/ 128 w 12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1">
                    <a:moveTo>
                      <a:pt x="128" y="4"/>
                    </a:moveTo>
                    <a:lnTo>
                      <a:pt x="115" y="11"/>
                    </a:lnTo>
                    <a:lnTo>
                      <a:pt x="63" y="8"/>
                    </a:lnTo>
                    <a:lnTo>
                      <a:pt x="63" y="5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8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105">
                <a:extLst>
                  <a:ext uri="{FF2B5EF4-FFF2-40B4-BE49-F238E27FC236}">
                    <a16:creationId xmlns:a16="http://schemas.microsoft.com/office/drawing/2014/main" id="{4E59CF11-6FD8-4C11-8C44-37C9A2887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01"/>
                <a:ext cx="77" cy="13"/>
              </a:xfrm>
              <a:custGeom>
                <a:avLst/>
                <a:gdLst>
                  <a:gd name="T0" fmla="*/ 77 w 77"/>
                  <a:gd name="T1" fmla="*/ 2 h 13"/>
                  <a:gd name="T2" fmla="*/ 77 w 77"/>
                  <a:gd name="T3" fmla="*/ 13 h 13"/>
                  <a:gd name="T4" fmla="*/ 0 w 77"/>
                  <a:gd name="T5" fmla="*/ 9 h 13"/>
                  <a:gd name="T6" fmla="*/ 0 w 77"/>
                  <a:gd name="T7" fmla="*/ 0 h 13"/>
                  <a:gd name="T8" fmla="*/ 77 w 77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3"/>
                  <a:gd name="T17" fmla="*/ 77 w 7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3">
                    <a:moveTo>
                      <a:pt x="77" y="2"/>
                    </a:moveTo>
                    <a:lnTo>
                      <a:pt x="77" y="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106">
                <a:extLst>
                  <a:ext uri="{FF2B5EF4-FFF2-40B4-BE49-F238E27FC236}">
                    <a16:creationId xmlns:a16="http://schemas.microsoft.com/office/drawing/2014/main" id="{237BF15B-474F-45C9-8D69-540953FC6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01"/>
                <a:ext cx="77" cy="13"/>
              </a:xfrm>
              <a:custGeom>
                <a:avLst/>
                <a:gdLst>
                  <a:gd name="T0" fmla="*/ 77 w 77"/>
                  <a:gd name="T1" fmla="*/ 2 h 13"/>
                  <a:gd name="T2" fmla="*/ 77 w 77"/>
                  <a:gd name="T3" fmla="*/ 13 h 13"/>
                  <a:gd name="T4" fmla="*/ 0 w 77"/>
                  <a:gd name="T5" fmla="*/ 9 h 13"/>
                  <a:gd name="T6" fmla="*/ 0 w 77"/>
                  <a:gd name="T7" fmla="*/ 0 h 13"/>
                  <a:gd name="T8" fmla="*/ 77 w 77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3"/>
                  <a:gd name="T17" fmla="*/ 77 w 7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3">
                    <a:moveTo>
                      <a:pt x="77" y="2"/>
                    </a:moveTo>
                    <a:lnTo>
                      <a:pt x="77" y="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77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Rectangle 107">
                <a:extLst>
                  <a:ext uri="{FF2B5EF4-FFF2-40B4-BE49-F238E27FC236}">
                    <a16:creationId xmlns:a16="http://schemas.microsoft.com/office/drawing/2014/main" id="{180BAAF1-DFED-4FB6-83E1-FE48D711C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01"/>
                <a:ext cx="7" cy="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24" name="Rectangle 108">
                <a:extLst>
                  <a:ext uri="{FF2B5EF4-FFF2-40B4-BE49-F238E27FC236}">
                    <a16:creationId xmlns:a16="http://schemas.microsoft.com/office/drawing/2014/main" id="{9D6A34A2-25B2-4D77-AF9E-BB101BCE0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01"/>
                <a:ext cx="7" cy="2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25" name="Rectangle 109">
                <a:extLst>
                  <a:ext uri="{FF2B5EF4-FFF2-40B4-BE49-F238E27FC236}">
                    <a16:creationId xmlns:a16="http://schemas.microsoft.com/office/drawing/2014/main" id="{44CDD83D-CAB5-43EF-9743-37B19AF5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" y="1302"/>
                <a:ext cx="1" cy="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26" name="Rectangle 110">
                <a:extLst>
                  <a:ext uri="{FF2B5EF4-FFF2-40B4-BE49-F238E27FC236}">
                    <a16:creationId xmlns:a16="http://schemas.microsoft.com/office/drawing/2014/main" id="{E58C30E8-F8A7-43A5-B148-F3402A44F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" y="1302"/>
                <a:ext cx="1" cy="2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27" name="Freeform 111">
                <a:extLst>
                  <a:ext uri="{FF2B5EF4-FFF2-40B4-BE49-F238E27FC236}">
                    <a16:creationId xmlns:a16="http://schemas.microsoft.com/office/drawing/2014/main" id="{C09B4D66-8156-4099-8B13-4282734A3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304"/>
                <a:ext cx="38" cy="285"/>
              </a:xfrm>
              <a:custGeom>
                <a:avLst/>
                <a:gdLst>
                  <a:gd name="T0" fmla="*/ 0 w 38"/>
                  <a:gd name="T1" fmla="*/ 285 h 285"/>
                  <a:gd name="T2" fmla="*/ 0 w 38"/>
                  <a:gd name="T3" fmla="*/ 22 h 285"/>
                  <a:gd name="T4" fmla="*/ 38 w 38"/>
                  <a:gd name="T5" fmla="*/ 0 h 285"/>
                  <a:gd name="T6" fmla="*/ 38 w 38"/>
                  <a:gd name="T7" fmla="*/ 229 h 285"/>
                  <a:gd name="T8" fmla="*/ 0 w 38"/>
                  <a:gd name="T9" fmla="*/ 285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85"/>
                  <a:gd name="T17" fmla="*/ 38 w 38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85">
                    <a:moveTo>
                      <a:pt x="0" y="285"/>
                    </a:moveTo>
                    <a:lnTo>
                      <a:pt x="0" y="22"/>
                    </a:lnTo>
                    <a:lnTo>
                      <a:pt x="38" y="0"/>
                    </a:lnTo>
                    <a:lnTo>
                      <a:pt x="38" y="229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112">
                <a:extLst>
                  <a:ext uri="{FF2B5EF4-FFF2-40B4-BE49-F238E27FC236}">
                    <a16:creationId xmlns:a16="http://schemas.microsoft.com/office/drawing/2014/main" id="{F8FB677B-0210-4295-A910-6F1C4D5B0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304"/>
                <a:ext cx="38" cy="285"/>
              </a:xfrm>
              <a:custGeom>
                <a:avLst/>
                <a:gdLst>
                  <a:gd name="T0" fmla="*/ 0 w 38"/>
                  <a:gd name="T1" fmla="*/ 285 h 285"/>
                  <a:gd name="T2" fmla="*/ 0 w 38"/>
                  <a:gd name="T3" fmla="*/ 22 h 285"/>
                  <a:gd name="T4" fmla="*/ 38 w 38"/>
                  <a:gd name="T5" fmla="*/ 0 h 285"/>
                  <a:gd name="T6" fmla="*/ 38 w 38"/>
                  <a:gd name="T7" fmla="*/ 229 h 285"/>
                  <a:gd name="T8" fmla="*/ 0 w 38"/>
                  <a:gd name="T9" fmla="*/ 285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85"/>
                  <a:gd name="T17" fmla="*/ 38 w 38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85">
                    <a:moveTo>
                      <a:pt x="0" y="285"/>
                    </a:moveTo>
                    <a:lnTo>
                      <a:pt x="0" y="22"/>
                    </a:lnTo>
                    <a:lnTo>
                      <a:pt x="38" y="0"/>
                    </a:lnTo>
                    <a:lnTo>
                      <a:pt x="38" y="229"/>
                    </a:lnTo>
                    <a:lnTo>
                      <a:pt x="0" y="28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113">
                <a:extLst>
                  <a:ext uri="{FF2B5EF4-FFF2-40B4-BE49-F238E27FC236}">
                    <a16:creationId xmlns:a16="http://schemas.microsoft.com/office/drawing/2014/main" id="{C8AB55B6-BE6F-4A92-8D90-207FC20C6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304"/>
                <a:ext cx="72" cy="12"/>
              </a:xfrm>
              <a:custGeom>
                <a:avLst/>
                <a:gdLst>
                  <a:gd name="T0" fmla="*/ 46 w 72"/>
                  <a:gd name="T1" fmla="*/ 12 h 12"/>
                  <a:gd name="T2" fmla="*/ 0 w 72"/>
                  <a:gd name="T3" fmla="*/ 11 h 12"/>
                  <a:gd name="T4" fmla="*/ 26 w 72"/>
                  <a:gd name="T5" fmla="*/ 0 h 12"/>
                  <a:gd name="T6" fmla="*/ 72 w 72"/>
                  <a:gd name="T7" fmla="*/ 2 h 12"/>
                  <a:gd name="T8" fmla="*/ 46 w 7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2"/>
                  <a:gd name="T17" fmla="*/ 72 w 7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2">
                    <a:moveTo>
                      <a:pt x="46" y="12"/>
                    </a:moveTo>
                    <a:lnTo>
                      <a:pt x="0" y="11"/>
                    </a:lnTo>
                    <a:lnTo>
                      <a:pt x="26" y="0"/>
                    </a:lnTo>
                    <a:lnTo>
                      <a:pt x="72" y="2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114">
                <a:extLst>
                  <a:ext uri="{FF2B5EF4-FFF2-40B4-BE49-F238E27FC236}">
                    <a16:creationId xmlns:a16="http://schemas.microsoft.com/office/drawing/2014/main" id="{FC51F484-485F-49D6-AE34-60FBBEEE0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304"/>
                <a:ext cx="72" cy="12"/>
              </a:xfrm>
              <a:custGeom>
                <a:avLst/>
                <a:gdLst>
                  <a:gd name="T0" fmla="*/ 46 w 72"/>
                  <a:gd name="T1" fmla="*/ 12 h 12"/>
                  <a:gd name="T2" fmla="*/ 0 w 72"/>
                  <a:gd name="T3" fmla="*/ 11 h 12"/>
                  <a:gd name="T4" fmla="*/ 26 w 72"/>
                  <a:gd name="T5" fmla="*/ 0 h 12"/>
                  <a:gd name="T6" fmla="*/ 72 w 72"/>
                  <a:gd name="T7" fmla="*/ 2 h 12"/>
                  <a:gd name="T8" fmla="*/ 46 w 7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2"/>
                  <a:gd name="T17" fmla="*/ 72 w 7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2">
                    <a:moveTo>
                      <a:pt x="46" y="12"/>
                    </a:moveTo>
                    <a:lnTo>
                      <a:pt x="0" y="11"/>
                    </a:lnTo>
                    <a:lnTo>
                      <a:pt x="26" y="0"/>
                    </a:lnTo>
                    <a:lnTo>
                      <a:pt x="72" y="2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Rectangle 115">
                <a:extLst>
                  <a:ext uri="{FF2B5EF4-FFF2-40B4-BE49-F238E27FC236}">
                    <a16:creationId xmlns:a16="http://schemas.microsoft.com/office/drawing/2014/main" id="{E84B48FA-E120-424B-B624-B15D30C55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04"/>
                <a:ext cx="7" cy="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32" name="Rectangle 116">
                <a:extLst>
                  <a:ext uri="{FF2B5EF4-FFF2-40B4-BE49-F238E27FC236}">
                    <a16:creationId xmlns:a16="http://schemas.microsoft.com/office/drawing/2014/main" id="{EA990178-2D19-4E67-8E88-26AA98782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04"/>
                <a:ext cx="7" cy="3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33" name="Freeform 117">
                <a:extLst>
                  <a:ext uri="{FF2B5EF4-FFF2-40B4-BE49-F238E27FC236}">
                    <a16:creationId xmlns:a16="http://schemas.microsoft.com/office/drawing/2014/main" id="{ADDD4A21-40FC-4AB5-AA5E-E3C577242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06"/>
                <a:ext cx="115" cy="17"/>
              </a:xfrm>
              <a:custGeom>
                <a:avLst/>
                <a:gdLst>
                  <a:gd name="T0" fmla="*/ 115 w 115"/>
                  <a:gd name="T1" fmla="*/ 17 h 17"/>
                  <a:gd name="T2" fmla="*/ 0 w 115"/>
                  <a:gd name="T3" fmla="*/ 10 h 17"/>
                  <a:gd name="T4" fmla="*/ 0 w 115"/>
                  <a:gd name="T5" fmla="*/ 0 h 17"/>
                  <a:gd name="T6" fmla="*/ 115 w 115"/>
                  <a:gd name="T7" fmla="*/ 5 h 17"/>
                  <a:gd name="T8" fmla="*/ 115 w 115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7"/>
                  <a:gd name="T17" fmla="*/ 115 w 11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7">
                    <a:moveTo>
                      <a:pt x="115" y="17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5" y="5"/>
                    </a:lnTo>
                    <a:lnTo>
                      <a:pt x="115" y="1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118">
                <a:extLst>
                  <a:ext uri="{FF2B5EF4-FFF2-40B4-BE49-F238E27FC236}">
                    <a16:creationId xmlns:a16="http://schemas.microsoft.com/office/drawing/2014/main" id="{45A5DF78-4D0A-475A-90BA-90194ACF5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06"/>
                <a:ext cx="115" cy="17"/>
              </a:xfrm>
              <a:custGeom>
                <a:avLst/>
                <a:gdLst>
                  <a:gd name="T0" fmla="*/ 115 w 115"/>
                  <a:gd name="T1" fmla="*/ 17 h 17"/>
                  <a:gd name="T2" fmla="*/ 0 w 115"/>
                  <a:gd name="T3" fmla="*/ 10 h 17"/>
                  <a:gd name="T4" fmla="*/ 0 w 115"/>
                  <a:gd name="T5" fmla="*/ 0 h 17"/>
                  <a:gd name="T6" fmla="*/ 115 w 115"/>
                  <a:gd name="T7" fmla="*/ 5 h 17"/>
                  <a:gd name="T8" fmla="*/ 115 w 115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7"/>
                  <a:gd name="T17" fmla="*/ 115 w 11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7">
                    <a:moveTo>
                      <a:pt x="115" y="17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5" y="5"/>
                    </a:lnTo>
                    <a:lnTo>
                      <a:pt x="115" y="1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119">
                <a:extLst>
                  <a:ext uri="{FF2B5EF4-FFF2-40B4-BE49-F238E27FC236}">
                    <a16:creationId xmlns:a16="http://schemas.microsoft.com/office/drawing/2014/main" id="{2A0A3C8E-6999-4CA3-95DF-AB4CE00FE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306"/>
                <a:ext cx="28" cy="297"/>
              </a:xfrm>
              <a:custGeom>
                <a:avLst/>
                <a:gdLst>
                  <a:gd name="T0" fmla="*/ 28 w 28"/>
                  <a:gd name="T1" fmla="*/ 17 h 297"/>
                  <a:gd name="T2" fmla="*/ 16 w 28"/>
                  <a:gd name="T3" fmla="*/ 17 h 297"/>
                  <a:gd name="T4" fmla="*/ 16 w 28"/>
                  <a:gd name="T5" fmla="*/ 279 h 297"/>
                  <a:gd name="T6" fmla="*/ 0 w 28"/>
                  <a:gd name="T7" fmla="*/ 297 h 297"/>
                  <a:gd name="T8" fmla="*/ 0 w 28"/>
                  <a:gd name="T9" fmla="*/ 12 h 297"/>
                  <a:gd name="T10" fmla="*/ 28 w 28"/>
                  <a:gd name="T11" fmla="*/ 0 h 297"/>
                  <a:gd name="T12" fmla="*/ 28 w 28"/>
                  <a:gd name="T13" fmla="*/ 17 h 2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97"/>
                  <a:gd name="T23" fmla="*/ 28 w 28"/>
                  <a:gd name="T24" fmla="*/ 297 h 2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97">
                    <a:moveTo>
                      <a:pt x="28" y="17"/>
                    </a:moveTo>
                    <a:lnTo>
                      <a:pt x="16" y="17"/>
                    </a:lnTo>
                    <a:lnTo>
                      <a:pt x="16" y="279"/>
                    </a:lnTo>
                    <a:lnTo>
                      <a:pt x="0" y="297"/>
                    </a:lnTo>
                    <a:lnTo>
                      <a:pt x="0" y="12"/>
                    </a:lnTo>
                    <a:lnTo>
                      <a:pt x="2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120">
                <a:extLst>
                  <a:ext uri="{FF2B5EF4-FFF2-40B4-BE49-F238E27FC236}">
                    <a16:creationId xmlns:a16="http://schemas.microsoft.com/office/drawing/2014/main" id="{4A8E9095-BC0D-4693-8D23-842FDC76B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306"/>
                <a:ext cx="28" cy="297"/>
              </a:xfrm>
              <a:custGeom>
                <a:avLst/>
                <a:gdLst>
                  <a:gd name="T0" fmla="*/ 28 w 28"/>
                  <a:gd name="T1" fmla="*/ 17 h 297"/>
                  <a:gd name="T2" fmla="*/ 16 w 28"/>
                  <a:gd name="T3" fmla="*/ 17 h 297"/>
                  <a:gd name="T4" fmla="*/ 16 w 28"/>
                  <a:gd name="T5" fmla="*/ 279 h 297"/>
                  <a:gd name="T6" fmla="*/ 0 w 28"/>
                  <a:gd name="T7" fmla="*/ 297 h 297"/>
                  <a:gd name="T8" fmla="*/ 0 w 28"/>
                  <a:gd name="T9" fmla="*/ 12 h 297"/>
                  <a:gd name="T10" fmla="*/ 28 w 28"/>
                  <a:gd name="T11" fmla="*/ 0 h 297"/>
                  <a:gd name="T12" fmla="*/ 28 w 28"/>
                  <a:gd name="T13" fmla="*/ 17 h 2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97"/>
                  <a:gd name="T23" fmla="*/ 28 w 28"/>
                  <a:gd name="T24" fmla="*/ 297 h 2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97">
                    <a:moveTo>
                      <a:pt x="28" y="17"/>
                    </a:moveTo>
                    <a:lnTo>
                      <a:pt x="16" y="17"/>
                    </a:lnTo>
                    <a:lnTo>
                      <a:pt x="16" y="279"/>
                    </a:lnTo>
                    <a:lnTo>
                      <a:pt x="0" y="297"/>
                    </a:lnTo>
                    <a:lnTo>
                      <a:pt x="0" y="12"/>
                    </a:lnTo>
                    <a:lnTo>
                      <a:pt x="28" y="0"/>
                    </a:lnTo>
                    <a:lnTo>
                      <a:pt x="28" y="1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121">
                <a:extLst>
                  <a:ext uri="{FF2B5EF4-FFF2-40B4-BE49-F238E27FC236}">
                    <a16:creationId xmlns:a16="http://schemas.microsoft.com/office/drawing/2014/main" id="{7B43B69A-AA68-4AE0-9B36-BC650A1DE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1307"/>
                <a:ext cx="39" cy="14"/>
              </a:xfrm>
              <a:custGeom>
                <a:avLst/>
                <a:gdLst>
                  <a:gd name="T0" fmla="*/ 17 w 39"/>
                  <a:gd name="T1" fmla="*/ 7 h 14"/>
                  <a:gd name="T2" fmla="*/ 17 w 39"/>
                  <a:gd name="T3" fmla="*/ 14 h 14"/>
                  <a:gd name="T4" fmla="*/ 0 w 39"/>
                  <a:gd name="T5" fmla="*/ 12 h 14"/>
                  <a:gd name="T6" fmla="*/ 35 w 39"/>
                  <a:gd name="T7" fmla="*/ 0 h 14"/>
                  <a:gd name="T8" fmla="*/ 39 w 39"/>
                  <a:gd name="T9" fmla="*/ 0 h 14"/>
                  <a:gd name="T10" fmla="*/ 17 w 39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4"/>
                  <a:gd name="T20" fmla="*/ 39 w 3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4">
                    <a:moveTo>
                      <a:pt x="17" y="7"/>
                    </a:moveTo>
                    <a:lnTo>
                      <a:pt x="17" y="14"/>
                    </a:lnTo>
                    <a:lnTo>
                      <a:pt x="0" y="12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122">
                <a:extLst>
                  <a:ext uri="{FF2B5EF4-FFF2-40B4-BE49-F238E27FC236}">
                    <a16:creationId xmlns:a16="http://schemas.microsoft.com/office/drawing/2014/main" id="{0C434105-BB91-4FE5-ABEE-D6A955D95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1307"/>
                <a:ext cx="39" cy="14"/>
              </a:xfrm>
              <a:custGeom>
                <a:avLst/>
                <a:gdLst>
                  <a:gd name="T0" fmla="*/ 17 w 39"/>
                  <a:gd name="T1" fmla="*/ 7 h 14"/>
                  <a:gd name="T2" fmla="*/ 17 w 39"/>
                  <a:gd name="T3" fmla="*/ 14 h 14"/>
                  <a:gd name="T4" fmla="*/ 0 w 39"/>
                  <a:gd name="T5" fmla="*/ 12 h 14"/>
                  <a:gd name="T6" fmla="*/ 35 w 39"/>
                  <a:gd name="T7" fmla="*/ 0 h 14"/>
                  <a:gd name="T8" fmla="*/ 39 w 39"/>
                  <a:gd name="T9" fmla="*/ 0 h 14"/>
                  <a:gd name="T10" fmla="*/ 17 w 39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4"/>
                  <a:gd name="T20" fmla="*/ 39 w 3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4">
                    <a:moveTo>
                      <a:pt x="17" y="7"/>
                    </a:moveTo>
                    <a:lnTo>
                      <a:pt x="17" y="14"/>
                    </a:lnTo>
                    <a:lnTo>
                      <a:pt x="0" y="12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17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Rectangle 123">
                <a:extLst>
                  <a:ext uri="{FF2B5EF4-FFF2-40B4-BE49-F238E27FC236}">
                    <a16:creationId xmlns:a16="http://schemas.microsoft.com/office/drawing/2014/main" id="{C6CA329D-8C1F-4313-8C91-7879D1A5B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08"/>
                <a:ext cx="7" cy="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40" name="Rectangle 124">
                <a:extLst>
                  <a:ext uri="{FF2B5EF4-FFF2-40B4-BE49-F238E27FC236}">
                    <a16:creationId xmlns:a16="http://schemas.microsoft.com/office/drawing/2014/main" id="{2C1F6E9B-38ED-458A-B182-DFFABA41C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08"/>
                <a:ext cx="7" cy="6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41" name="Freeform 125">
                <a:extLst>
                  <a:ext uri="{FF2B5EF4-FFF2-40B4-BE49-F238E27FC236}">
                    <a16:creationId xmlns:a16="http://schemas.microsoft.com/office/drawing/2014/main" id="{2C50D758-4A5C-4B48-92CB-B9114BEF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1310"/>
                <a:ext cx="50" cy="14"/>
              </a:xfrm>
              <a:custGeom>
                <a:avLst/>
                <a:gdLst>
                  <a:gd name="T0" fmla="*/ 28 w 50"/>
                  <a:gd name="T1" fmla="*/ 14 h 14"/>
                  <a:gd name="T2" fmla="*/ 19 w 50"/>
                  <a:gd name="T3" fmla="*/ 14 h 14"/>
                  <a:gd name="T4" fmla="*/ 0 w 50"/>
                  <a:gd name="T5" fmla="*/ 14 h 14"/>
                  <a:gd name="T6" fmla="*/ 0 w 50"/>
                  <a:gd name="T7" fmla="*/ 0 h 14"/>
                  <a:gd name="T8" fmla="*/ 50 w 50"/>
                  <a:gd name="T9" fmla="*/ 1 h 14"/>
                  <a:gd name="T10" fmla="*/ 28 w 50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4"/>
                  <a:gd name="T20" fmla="*/ 50 w 5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4">
                    <a:moveTo>
                      <a:pt x="28" y="14"/>
                    </a:moveTo>
                    <a:lnTo>
                      <a:pt x="1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0" y="1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126">
                <a:extLst>
                  <a:ext uri="{FF2B5EF4-FFF2-40B4-BE49-F238E27FC236}">
                    <a16:creationId xmlns:a16="http://schemas.microsoft.com/office/drawing/2014/main" id="{860C2E26-F3B1-4588-9984-11483B73A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1310"/>
                <a:ext cx="50" cy="14"/>
              </a:xfrm>
              <a:custGeom>
                <a:avLst/>
                <a:gdLst>
                  <a:gd name="T0" fmla="*/ 28 w 50"/>
                  <a:gd name="T1" fmla="*/ 14 h 14"/>
                  <a:gd name="T2" fmla="*/ 19 w 50"/>
                  <a:gd name="T3" fmla="*/ 14 h 14"/>
                  <a:gd name="T4" fmla="*/ 0 w 50"/>
                  <a:gd name="T5" fmla="*/ 14 h 14"/>
                  <a:gd name="T6" fmla="*/ 0 w 50"/>
                  <a:gd name="T7" fmla="*/ 0 h 14"/>
                  <a:gd name="T8" fmla="*/ 50 w 50"/>
                  <a:gd name="T9" fmla="*/ 1 h 14"/>
                  <a:gd name="T10" fmla="*/ 28 w 50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4"/>
                  <a:gd name="T20" fmla="*/ 50 w 5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4">
                    <a:moveTo>
                      <a:pt x="28" y="14"/>
                    </a:moveTo>
                    <a:lnTo>
                      <a:pt x="1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0" y="1"/>
                    </a:lnTo>
                    <a:lnTo>
                      <a:pt x="28" y="1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127">
                <a:extLst>
                  <a:ext uri="{FF2B5EF4-FFF2-40B4-BE49-F238E27FC236}">
                    <a16:creationId xmlns:a16="http://schemas.microsoft.com/office/drawing/2014/main" id="{B46E9566-6C0E-4587-A04B-75C41482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11"/>
                <a:ext cx="77" cy="8"/>
              </a:xfrm>
              <a:custGeom>
                <a:avLst/>
                <a:gdLst>
                  <a:gd name="T0" fmla="*/ 77 w 77"/>
                  <a:gd name="T1" fmla="*/ 4 h 8"/>
                  <a:gd name="T2" fmla="*/ 77 w 77"/>
                  <a:gd name="T3" fmla="*/ 8 h 8"/>
                  <a:gd name="T4" fmla="*/ 0 w 77"/>
                  <a:gd name="T5" fmla="*/ 4 h 8"/>
                  <a:gd name="T6" fmla="*/ 0 w 77"/>
                  <a:gd name="T7" fmla="*/ 0 h 8"/>
                  <a:gd name="T8" fmla="*/ 77 w 77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8"/>
                  <a:gd name="T17" fmla="*/ 77 w 7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8">
                    <a:moveTo>
                      <a:pt x="77" y="4"/>
                    </a:moveTo>
                    <a:lnTo>
                      <a:pt x="77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128">
                <a:extLst>
                  <a:ext uri="{FF2B5EF4-FFF2-40B4-BE49-F238E27FC236}">
                    <a16:creationId xmlns:a16="http://schemas.microsoft.com/office/drawing/2014/main" id="{D795E848-F500-45E1-8B09-E27F1A5D2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11"/>
                <a:ext cx="77" cy="8"/>
              </a:xfrm>
              <a:custGeom>
                <a:avLst/>
                <a:gdLst>
                  <a:gd name="T0" fmla="*/ 77 w 77"/>
                  <a:gd name="T1" fmla="*/ 4 h 8"/>
                  <a:gd name="T2" fmla="*/ 77 w 77"/>
                  <a:gd name="T3" fmla="*/ 8 h 8"/>
                  <a:gd name="T4" fmla="*/ 0 w 77"/>
                  <a:gd name="T5" fmla="*/ 4 h 8"/>
                  <a:gd name="T6" fmla="*/ 0 w 77"/>
                  <a:gd name="T7" fmla="*/ 0 h 8"/>
                  <a:gd name="T8" fmla="*/ 77 w 77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8"/>
                  <a:gd name="T17" fmla="*/ 77 w 7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8">
                    <a:moveTo>
                      <a:pt x="77" y="4"/>
                    </a:moveTo>
                    <a:lnTo>
                      <a:pt x="77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Rectangle 129">
                <a:extLst>
                  <a:ext uri="{FF2B5EF4-FFF2-40B4-BE49-F238E27FC236}">
                    <a16:creationId xmlns:a16="http://schemas.microsoft.com/office/drawing/2014/main" id="{2AFB9D84-17EC-4AE8-973B-8ED27DF07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15"/>
                <a:ext cx="7" cy="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46" name="Rectangle 130">
                <a:extLst>
                  <a:ext uri="{FF2B5EF4-FFF2-40B4-BE49-F238E27FC236}">
                    <a16:creationId xmlns:a16="http://schemas.microsoft.com/office/drawing/2014/main" id="{774B4F3B-BAFF-4BB9-864A-8D4C79BF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15"/>
                <a:ext cx="7" cy="3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47" name="Freeform 131">
                <a:extLst>
                  <a:ext uri="{FF2B5EF4-FFF2-40B4-BE49-F238E27FC236}">
                    <a16:creationId xmlns:a16="http://schemas.microsoft.com/office/drawing/2014/main" id="{2E468449-F848-4744-BADA-A1F081E08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16"/>
                <a:ext cx="77" cy="14"/>
              </a:xfrm>
              <a:custGeom>
                <a:avLst/>
                <a:gdLst>
                  <a:gd name="T0" fmla="*/ 77 w 77"/>
                  <a:gd name="T1" fmla="*/ 5 h 14"/>
                  <a:gd name="T2" fmla="*/ 77 w 77"/>
                  <a:gd name="T3" fmla="*/ 14 h 14"/>
                  <a:gd name="T4" fmla="*/ 0 w 77"/>
                  <a:gd name="T5" fmla="*/ 8 h 14"/>
                  <a:gd name="T6" fmla="*/ 0 w 77"/>
                  <a:gd name="T7" fmla="*/ 0 h 14"/>
                  <a:gd name="T8" fmla="*/ 77 w 77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4"/>
                  <a:gd name="T17" fmla="*/ 77 w 7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4">
                    <a:moveTo>
                      <a:pt x="77" y="5"/>
                    </a:moveTo>
                    <a:lnTo>
                      <a:pt x="77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132">
                <a:extLst>
                  <a:ext uri="{FF2B5EF4-FFF2-40B4-BE49-F238E27FC236}">
                    <a16:creationId xmlns:a16="http://schemas.microsoft.com/office/drawing/2014/main" id="{2454E6EC-A706-45D3-B288-2CAD83F4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16"/>
                <a:ext cx="77" cy="14"/>
              </a:xfrm>
              <a:custGeom>
                <a:avLst/>
                <a:gdLst>
                  <a:gd name="T0" fmla="*/ 77 w 77"/>
                  <a:gd name="T1" fmla="*/ 5 h 14"/>
                  <a:gd name="T2" fmla="*/ 77 w 77"/>
                  <a:gd name="T3" fmla="*/ 14 h 14"/>
                  <a:gd name="T4" fmla="*/ 0 w 77"/>
                  <a:gd name="T5" fmla="*/ 8 h 14"/>
                  <a:gd name="T6" fmla="*/ 0 w 77"/>
                  <a:gd name="T7" fmla="*/ 0 h 14"/>
                  <a:gd name="T8" fmla="*/ 77 w 77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4"/>
                  <a:gd name="T17" fmla="*/ 77 w 7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4">
                    <a:moveTo>
                      <a:pt x="77" y="5"/>
                    </a:moveTo>
                    <a:lnTo>
                      <a:pt x="77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133">
                <a:extLst>
                  <a:ext uri="{FF2B5EF4-FFF2-40B4-BE49-F238E27FC236}">
                    <a16:creationId xmlns:a16="http://schemas.microsoft.com/office/drawing/2014/main" id="{EA2211DE-77FF-4485-9EF1-3C3AA74C4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1316"/>
                <a:ext cx="50" cy="287"/>
              </a:xfrm>
              <a:custGeom>
                <a:avLst/>
                <a:gdLst>
                  <a:gd name="T0" fmla="*/ 50 w 50"/>
                  <a:gd name="T1" fmla="*/ 2 h 287"/>
                  <a:gd name="T2" fmla="*/ 50 w 50"/>
                  <a:gd name="T3" fmla="*/ 287 h 287"/>
                  <a:gd name="T4" fmla="*/ 0 w 50"/>
                  <a:gd name="T5" fmla="*/ 276 h 287"/>
                  <a:gd name="T6" fmla="*/ 0 w 50"/>
                  <a:gd name="T7" fmla="*/ 0 h 287"/>
                  <a:gd name="T8" fmla="*/ 50 w 50"/>
                  <a:gd name="T9" fmla="*/ 2 h 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87"/>
                  <a:gd name="T17" fmla="*/ 50 w 50"/>
                  <a:gd name="T18" fmla="*/ 287 h 2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87">
                    <a:moveTo>
                      <a:pt x="50" y="2"/>
                    </a:moveTo>
                    <a:lnTo>
                      <a:pt x="50" y="287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134">
                <a:extLst>
                  <a:ext uri="{FF2B5EF4-FFF2-40B4-BE49-F238E27FC236}">
                    <a16:creationId xmlns:a16="http://schemas.microsoft.com/office/drawing/2014/main" id="{9B037147-41C9-4217-8710-A1609F57A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1316"/>
                <a:ext cx="50" cy="287"/>
              </a:xfrm>
              <a:custGeom>
                <a:avLst/>
                <a:gdLst>
                  <a:gd name="T0" fmla="*/ 50 w 50"/>
                  <a:gd name="T1" fmla="*/ 2 h 287"/>
                  <a:gd name="T2" fmla="*/ 50 w 50"/>
                  <a:gd name="T3" fmla="*/ 287 h 287"/>
                  <a:gd name="T4" fmla="*/ 0 w 50"/>
                  <a:gd name="T5" fmla="*/ 276 h 287"/>
                  <a:gd name="T6" fmla="*/ 0 w 50"/>
                  <a:gd name="T7" fmla="*/ 0 h 287"/>
                  <a:gd name="T8" fmla="*/ 50 w 50"/>
                  <a:gd name="T9" fmla="*/ 2 h 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87"/>
                  <a:gd name="T17" fmla="*/ 50 w 50"/>
                  <a:gd name="T18" fmla="*/ 287 h 2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87">
                    <a:moveTo>
                      <a:pt x="50" y="2"/>
                    </a:moveTo>
                    <a:lnTo>
                      <a:pt x="50" y="287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135">
                <a:extLst>
                  <a:ext uri="{FF2B5EF4-FFF2-40B4-BE49-F238E27FC236}">
                    <a16:creationId xmlns:a16="http://schemas.microsoft.com/office/drawing/2014/main" id="{44FAEEC5-6CF2-4160-8E8C-8A08435D7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19"/>
                <a:ext cx="115" cy="11"/>
              </a:xfrm>
              <a:custGeom>
                <a:avLst/>
                <a:gdLst>
                  <a:gd name="T0" fmla="*/ 115 w 115"/>
                  <a:gd name="T1" fmla="*/ 5 h 11"/>
                  <a:gd name="T2" fmla="*/ 115 w 115"/>
                  <a:gd name="T3" fmla="*/ 11 h 11"/>
                  <a:gd name="T4" fmla="*/ 0 w 115"/>
                  <a:gd name="T5" fmla="*/ 4 h 11"/>
                  <a:gd name="T6" fmla="*/ 0 w 115"/>
                  <a:gd name="T7" fmla="*/ 0 h 11"/>
                  <a:gd name="T8" fmla="*/ 115 w 115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1"/>
                  <a:gd name="T17" fmla="*/ 115 w 1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1">
                    <a:moveTo>
                      <a:pt x="115" y="5"/>
                    </a:moveTo>
                    <a:lnTo>
                      <a:pt x="115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136">
                <a:extLst>
                  <a:ext uri="{FF2B5EF4-FFF2-40B4-BE49-F238E27FC236}">
                    <a16:creationId xmlns:a16="http://schemas.microsoft.com/office/drawing/2014/main" id="{BA3106B6-CE46-4665-A25D-659AA3F4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19"/>
                <a:ext cx="115" cy="11"/>
              </a:xfrm>
              <a:custGeom>
                <a:avLst/>
                <a:gdLst>
                  <a:gd name="T0" fmla="*/ 115 w 115"/>
                  <a:gd name="T1" fmla="*/ 5 h 11"/>
                  <a:gd name="T2" fmla="*/ 115 w 115"/>
                  <a:gd name="T3" fmla="*/ 11 h 11"/>
                  <a:gd name="T4" fmla="*/ 0 w 115"/>
                  <a:gd name="T5" fmla="*/ 4 h 11"/>
                  <a:gd name="T6" fmla="*/ 0 w 115"/>
                  <a:gd name="T7" fmla="*/ 0 h 11"/>
                  <a:gd name="T8" fmla="*/ 115 w 115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1"/>
                  <a:gd name="T17" fmla="*/ 115 w 1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1">
                    <a:moveTo>
                      <a:pt x="115" y="5"/>
                    </a:moveTo>
                    <a:lnTo>
                      <a:pt x="115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137">
                <a:extLst>
                  <a:ext uri="{FF2B5EF4-FFF2-40B4-BE49-F238E27FC236}">
                    <a16:creationId xmlns:a16="http://schemas.microsoft.com/office/drawing/2014/main" id="{1FDD1D58-7EED-41F9-A6C2-54628037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319"/>
                <a:ext cx="5" cy="236"/>
              </a:xfrm>
              <a:custGeom>
                <a:avLst/>
                <a:gdLst>
                  <a:gd name="T0" fmla="*/ 5 w 5"/>
                  <a:gd name="T1" fmla="*/ 0 h 236"/>
                  <a:gd name="T2" fmla="*/ 5 w 5"/>
                  <a:gd name="T3" fmla="*/ 236 h 236"/>
                  <a:gd name="T4" fmla="*/ 0 w 5"/>
                  <a:gd name="T5" fmla="*/ 234 h 236"/>
                  <a:gd name="T6" fmla="*/ 0 w 5"/>
                  <a:gd name="T7" fmla="*/ 0 h 236"/>
                  <a:gd name="T8" fmla="*/ 5 w 5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36"/>
                  <a:gd name="T17" fmla="*/ 5 w 5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36">
                    <a:moveTo>
                      <a:pt x="5" y="0"/>
                    </a:moveTo>
                    <a:lnTo>
                      <a:pt x="5" y="236"/>
                    </a:lnTo>
                    <a:lnTo>
                      <a:pt x="0" y="23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138">
                <a:extLst>
                  <a:ext uri="{FF2B5EF4-FFF2-40B4-BE49-F238E27FC236}">
                    <a16:creationId xmlns:a16="http://schemas.microsoft.com/office/drawing/2014/main" id="{98B09CEF-06F8-44BD-97EB-8CD6B40F6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319"/>
                <a:ext cx="5" cy="236"/>
              </a:xfrm>
              <a:custGeom>
                <a:avLst/>
                <a:gdLst>
                  <a:gd name="T0" fmla="*/ 5 w 5"/>
                  <a:gd name="T1" fmla="*/ 0 h 236"/>
                  <a:gd name="T2" fmla="*/ 5 w 5"/>
                  <a:gd name="T3" fmla="*/ 236 h 236"/>
                  <a:gd name="T4" fmla="*/ 0 w 5"/>
                  <a:gd name="T5" fmla="*/ 234 h 236"/>
                  <a:gd name="T6" fmla="*/ 0 w 5"/>
                  <a:gd name="T7" fmla="*/ 0 h 236"/>
                  <a:gd name="T8" fmla="*/ 5 w 5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36"/>
                  <a:gd name="T17" fmla="*/ 5 w 5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36">
                    <a:moveTo>
                      <a:pt x="5" y="0"/>
                    </a:moveTo>
                    <a:lnTo>
                      <a:pt x="5" y="236"/>
                    </a:lnTo>
                    <a:lnTo>
                      <a:pt x="0" y="234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139">
                <a:extLst>
                  <a:ext uri="{FF2B5EF4-FFF2-40B4-BE49-F238E27FC236}">
                    <a16:creationId xmlns:a16="http://schemas.microsoft.com/office/drawing/2014/main" id="{CC8DB9E5-2B2B-497E-853A-385602C7C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19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5 h 7"/>
                  <a:gd name="T4" fmla="*/ 0 w 7"/>
                  <a:gd name="T5" fmla="*/ 0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140">
                <a:extLst>
                  <a:ext uri="{FF2B5EF4-FFF2-40B4-BE49-F238E27FC236}">
                    <a16:creationId xmlns:a16="http://schemas.microsoft.com/office/drawing/2014/main" id="{CF520246-E0BF-4AE9-812F-0E0EE79F5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19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5 h 7"/>
                  <a:gd name="T4" fmla="*/ 0 w 7"/>
                  <a:gd name="T5" fmla="*/ 0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141">
                <a:extLst>
                  <a:ext uri="{FF2B5EF4-FFF2-40B4-BE49-F238E27FC236}">
                    <a16:creationId xmlns:a16="http://schemas.microsoft.com/office/drawing/2014/main" id="{BEF7842B-19FB-4B3E-B207-C76E4EFBB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1319"/>
                <a:ext cx="3" cy="241"/>
              </a:xfrm>
              <a:custGeom>
                <a:avLst/>
                <a:gdLst>
                  <a:gd name="T0" fmla="*/ 3 w 3"/>
                  <a:gd name="T1" fmla="*/ 0 h 241"/>
                  <a:gd name="T2" fmla="*/ 3 w 3"/>
                  <a:gd name="T3" fmla="*/ 241 h 241"/>
                  <a:gd name="T4" fmla="*/ 0 w 3"/>
                  <a:gd name="T5" fmla="*/ 237 h 241"/>
                  <a:gd name="T6" fmla="*/ 0 w 3"/>
                  <a:gd name="T7" fmla="*/ 0 h 241"/>
                  <a:gd name="T8" fmla="*/ 3 w 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41"/>
                  <a:gd name="T17" fmla="*/ 3 w 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41">
                    <a:moveTo>
                      <a:pt x="3" y="0"/>
                    </a:moveTo>
                    <a:lnTo>
                      <a:pt x="3" y="24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142">
                <a:extLst>
                  <a:ext uri="{FF2B5EF4-FFF2-40B4-BE49-F238E27FC236}">
                    <a16:creationId xmlns:a16="http://schemas.microsoft.com/office/drawing/2014/main" id="{3508B63C-39DF-45CE-A896-02C17747E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1319"/>
                <a:ext cx="3" cy="241"/>
              </a:xfrm>
              <a:custGeom>
                <a:avLst/>
                <a:gdLst>
                  <a:gd name="T0" fmla="*/ 3 w 3"/>
                  <a:gd name="T1" fmla="*/ 0 h 241"/>
                  <a:gd name="T2" fmla="*/ 3 w 3"/>
                  <a:gd name="T3" fmla="*/ 241 h 241"/>
                  <a:gd name="T4" fmla="*/ 0 w 3"/>
                  <a:gd name="T5" fmla="*/ 237 h 241"/>
                  <a:gd name="T6" fmla="*/ 0 w 3"/>
                  <a:gd name="T7" fmla="*/ 0 h 241"/>
                  <a:gd name="T8" fmla="*/ 3 w 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41"/>
                  <a:gd name="T17" fmla="*/ 3 w 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41">
                    <a:moveTo>
                      <a:pt x="3" y="0"/>
                    </a:moveTo>
                    <a:lnTo>
                      <a:pt x="3" y="24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143">
                <a:extLst>
                  <a:ext uri="{FF2B5EF4-FFF2-40B4-BE49-F238E27FC236}">
                    <a16:creationId xmlns:a16="http://schemas.microsoft.com/office/drawing/2014/main" id="{E1CC0A81-CFF2-4288-8804-1820B064A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21"/>
                <a:ext cx="25" cy="5"/>
              </a:xfrm>
              <a:custGeom>
                <a:avLst/>
                <a:gdLst>
                  <a:gd name="T0" fmla="*/ 25 w 25"/>
                  <a:gd name="T1" fmla="*/ 5 h 5"/>
                  <a:gd name="T2" fmla="*/ 0 w 25"/>
                  <a:gd name="T3" fmla="*/ 3 h 5"/>
                  <a:gd name="T4" fmla="*/ 0 w 25"/>
                  <a:gd name="T5" fmla="*/ 0 h 5"/>
                  <a:gd name="T6" fmla="*/ 25 w 25"/>
                  <a:gd name="T7" fmla="*/ 1 h 5"/>
                  <a:gd name="T8" fmla="*/ 25 w 2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"/>
                  <a:gd name="T17" fmla="*/ 25 w 2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">
                    <a:moveTo>
                      <a:pt x="25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144">
                <a:extLst>
                  <a:ext uri="{FF2B5EF4-FFF2-40B4-BE49-F238E27FC236}">
                    <a16:creationId xmlns:a16="http://schemas.microsoft.com/office/drawing/2014/main" id="{8E775FD7-20F3-44BC-A5A9-8D44E6ACB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21"/>
                <a:ext cx="25" cy="5"/>
              </a:xfrm>
              <a:custGeom>
                <a:avLst/>
                <a:gdLst>
                  <a:gd name="T0" fmla="*/ 25 w 25"/>
                  <a:gd name="T1" fmla="*/ 5 h 5"/>
                  <a:gd name="T2" fmla="*/ 0 w 25"/>
                  <a:gd name="T3" fmla="*/ 3 h 5"/>
                  <a:gd name="T4" fmla="*/ 0 w 25"/>
                  <a:gd name="T5" fmla="*/ 0 h 5"/>
                  <a:gd name="T6" fmla="*/ 25 w 25"/>
                  <a:gd name="T7" fmla="*/ 1 h 5"/>
                  <a:gd name="T8" fmla="*/ 25 w 2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"/>
                  <a:gd name="T17" fmla="*/ 25 w 2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">
                    <a:moveTo>
                      <a:pt x="25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145">
                <a:extLst>
                  <a:ext uri="{FF2B5EF4-FFF2-40B4-BE49-F238E27FC236}">
                    <a16:creationId xmlns:a16="http://schemas.microsoft.com/office/drawing/2014/main" id="{DA7FD682-E293-4560-BCE9-A1575118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24"/>
                <a:ext cx="32" cy="7"/>
              </a:xfrm>
              <a:custGeom>
                <a:avLst/>
                <a:gdLst>
                  <a:gd name="T0" fmla="*/ 32 w 32"/>
                  <a:gd name="T1" fmla="*/ 7 h 7"/>
                  <a:gd name="T2" fmla="*/ 0 w 32"/>
                  <a:gd name="T3" fmla="*/ 6 h 7"/>
                  <a:gd name="T4" fmla="*/ 0 w 32"/>
                  <a:gd name="T5" fmla="*/ 0 h 7"/>
                  <a:gd name="T6" fmla="*/ 32 w 32"/>
                  <a:gd name="T7" fmla="*/ 2 h 7"/>
                  <a:gd name="T8" fmla="*/ 32 w 3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"/>
                  <a:gd name="T17" fmla="*/ 32 w 3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">
                    <a:moveTo>
                      <a:pt x="32" y="7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146">
                <a:extLst>
                  <a:ext uri="{FF2B5EF4-FFF2-40B4-BE49-F238E27FC236}">
                    <a16:creationId xmlns:a16="http://schemas.microsoft.com/office/drawing/2014/main" id="{1085402F-4B32-4473-9E40-ACA5128DE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24"/>
                <a:ext cx="32" cy="7"/>
              </a:xfrm>
              <a:custGeom>
                <a:avLst/>
                <a:gdLst>
                  <a:gd name="T0" fmla="*/ 32 w 32"/>
                  <a:gd name="T1" fmla="*/ 7 h 7"/>
                  <a:gd name="T2" fmla="*/ 0 w 32"/>
                  <a:gd name="T3" fmla="*/ 6 h 7"/>
                  <a:gd name="T4" fmla="*/ 0 w 32"/>
                  <a:gd name="T5" fmla="*/ 0 h 7"/>
                  <a:gd name="T6" fmla="*/ 32 w 32"/>
                  <a:gd name="T7" fmla="*/ 2 h 7"/>
                  <a:gd name="T8" fmla="*/ 32 w 3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"/>
                  <a:gd name="T17" fmla="*/ 32 w 3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">
                    <a:moveTo>
                      <a:pt x="32" y="7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2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147">
                <a:extLst>
                  <a:ext uri="{FF2B5EF4-FFF2-40B4-BE49-F238E27FC236}">
                    <a16:creationId xmlns:a16="http://schemas.microsoft.com/office/drawing/2014/main" id="{36F25F10-3C83-46D8-92AA-2F07BD98F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24"/>
                <a:ext cx="115" cy="18"/>
              </a:xfrm>
              <a:custGeom>
                <a:avLst/>
                <a:gdLst>
                  <a:gd name="T0" fmla="*/ 115 w 115"/>
                  <a:gd name="T1" fmla="*/ 7 h 18"/>
                  <a:gd name="T2" fmla="*/ 115 w 115"/>
                  <a:gd name="T3" fmla="*/ 18 h 18"/>
                  <a:gd name="T4" fmla="*/ 1 w 115"/>
                  <a:gd name="T5" fmla="*/ 10 h 18"/>
                  <a:gd name="T6" fmla="*/ 0 w 115"/>
                  <a:gd name="T7" fmla="*/ 10 h 18"/>
                  <a:gd name="T8" fmla="*/ 0 w 115"/>
                  <a:gd name="T9" fmla="*/ 0 h 18"/>
                  <a:gd name="T10" fmla="*/ 115 w 115"/>
                  <a:gd name="T11" fmla="*/ 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18"/>
                  <a:gd name="T20" fmla="*/ 115 w 11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18">
                    <a:moveTo>
                      <a:pt x="115" y="7"/>
                    </a:moveTo>
                    <a:lnTo>
                      <a:pt x="115" y="1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148">
                <a:extLst>
                  <a:ext uri="{FF2B5EF4-FFF2-40B4-BE49-F238E27FC236}">
                    <a16:creationId xmlns:a16="http://schemas.microsoft.com/office/drawing/2014/main" id="{A7DB9703-1285-475B-BA7A-9ACCE6420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24"/>
                <a:ext cx="115" cy="18"/>
              </a:xfrm>
              <a:custGeom>
                <a:avLst/>
                <a:gdLst>
                  <a:gd name="T0" fmla="*/ 115 w 115"/>
                  <a:gd name="T1" fmla="*/ 7 h 18"/>
                  <a:gd name="T2" fmla="*/ 115 w 115"/>
                  <a:gd name="T3" fmla="*/ 18 h 18"/>
                  <a:gd name="T4" fmla="*/ 1 w 115"/>
                  <a:gd name="T5" fmla="*/ 10 h 18"/>
                  <a:gd name="T6" fmla="*/ 0 w 115"/>
                  <a:gd name="T7" fmla="*/ 10 h 18"/>
                  <a:gd name="T8" fmla="*/ 0 w 115"/>
                  <a:gd name="T9" fmla="*/ 0 h 18"/>
                  <a:gd name="T10" fmla="*/ 115 w 115"/>
                  <a:gd name="T11" fmla="*/ 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18"/>
                  <a:gd name="T20" fmla="*/ 115 w 11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18">
                    <a:moveTo>
                      <a:pt x="115" y="7"/>
                    </a:moveTo>
                    <a:lnTo>
                      <a:pt x="115" y="1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5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149">
                <a:extLst>
                  <a:ext uri="{FF2B5EF4-FFF2-40B4-BE49-F238E27FC236}">
                    <a16:creationId xmlns:a16="http://schemas.microsoft.com/office/drawing/2014/main" id="{81A997C9-A8B3-40EA-8912-0A9C3613E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326"/>
                <a:ext cx="5" cy="267"/>
              </a:xfrm>
              <a:custGeom>
                <a:avLst/>
                <a:gdLst>
                  <a:gd name="T0" fmla="*/ 5 w 5"/>
                  <a:gd name="T1" fmla="*/ 266 h 267"/>
                  <a:gd name="T2" fmla="*/ 0 w 5"/>
                  <a:gd name="T3" fmla="*/ 267 h 267"/>
                  <a:gd name="T4" fmla="*/ 0 w 5"/>
                  <a:gd name="T5" fmla="*/ 0 h 267"/>
                  <a:gd name="T6" fmla="*/ 5 w 5"/>
                  <a:gd name="T7" fmla="*/ 0 h 267"/>
                  <a:gd name="T8" fmla="*/ 5 w 5"/>
                  <a:gd name="T9" fmla="*/ 266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67"/>
                  <a:gd name="T17" fmla="*/ 5 w 5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67">
                    <a:moveTo>
                      <a:pt x="5" y="266"/>
                    </a:moveTo>
                    <a:lnTo>
                      <a:pt x="0" y="26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6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150">
                <a:extLst>
                  <a:ext uri="{FF2B5EF4-FFF2-40B4-BE49-F238E27FC236}">
                    <a16:creationId xmlns:a16="http://schemas.microsoft.com/office/drawing/2014/main" id="{69D3908B-90F5-47D0-956A-C0D055F49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326"/>
                <a:ext cx="5" cy="267"/>
              </a:xfrm>
              <a:custGeom>
                <a:avLst/>
                <a:gdLst>
                  <a:gd name="T0" fmla="*/ 5 w 5"/>
                  <a:gd name="T1" fmla="*/ 266 h 267"/>
                  <a:gd name="T2" fmla="*/ 0 w 5"/>
                  <a:gd name="T3" fmla="*/ 267 h 267"/>
                  <a:gd name="T4" fmla="*/ 0 w 5"/>
                  <a:gd name="T5" fmla="*/ 0 h 267"/>
                  <a:gd name="T6" fmla="*/ 5 w 5"/>
                  <a:gd name="T7" fmla="*/ 0 h 267"/>
                  <a:gd name="T8" fmla="*/ 5 w 5"/>
                  <a:gd name="T9" fmla="*/ 266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67"/>
                  <a:gd name="T17" fmla="*/ 5 w 5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67">
                    <a:moveTo>
                      <a:pt x="5" y="266"/>
                    </a:moveTo>
                    <a:lnTo>
                      <a:pt x="0" y="26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6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151">
                <a:extLst>
                  <a:ext uri="{FF2B5EF4-FFF2-40B4-BE49-F238E27FC236}">
                    <a16:creationId xmlns:a16="http://schemas.microsoft.com/office/drawing/2014/main" id="{933DBA3E-D853-4F9A-8C21-DBA1A2CC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26"/>
                <a:ext cx="77" cy="10"/>
              </a:xfrm>
              <a:custGeom>
                <a:avLst/>
                <a:gdLst>
                  <a:gd name="T0" fmla="*/ 77 w 77"/>
                  <a:gd name="T1" fmla="*/ 10 h 10"/>
                  <a:gd name="T2" fmla="*/ 0 w 77"/>
                  <a:gd name="T3" fmla="*/ 5 h 10"/>
                  <a:gd name="T4" fmla="*/ 0 w 77"/>
                  <a:gd name="T5" fmla="*/ 0 h 10"/>
                  <a:gd name="T6" fmla="*/ 77 w 77"/>
                  <a:gd name="T7" fmla="*/ 5 h 10"/>
                  <a:gd name="T8" fmla="*/ 77 w 77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0"/>
                  <a:gd name="T17" fmla="*/ 77 w 7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0">
                    <a:moveTo>
                      <a:pt x="77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7" y="5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152">
                <a:extLst>
                  <a:ext uri="{FF2B5EF4-FFF2-40B4-BE49-F238E27FC236}">
                    <a16:creationId xmlns:a16="http://schemas.microsoft.com/office/drawing/2014/main" id="{6B99F9C2-F7F3-4E18-82AB-D19059328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26"/>
                <a:ext cx="77" cy="10"/>
              </a:xfrm>
              <a:custGeom>
                <a:avLst/>
                <a:gdLst>
                  <a:gd name="T0" fmla="*/ 77 w 77"/>
                  <a:gd name="T1" fmla="*/ 10 h 10"/>
                  <a:gd name="T2" fmla="*/ 0 w 77"/>
                  <a:gd name="T3" fmla="*/ 5 h 10"/>
                  <a:gd name="T4" fmla="*/ 0 w 77"/>
                  <a:gd name="T5" fmla="*/ 0 h 10"/>
                  <a:gd name="T6" fmla="*/ 77 w 77"/>
                  <a:gd name="T7" fmla="*/ 5 h 10"/>
                  <a:gd name="T8" fmla="*/ 77 w 77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0"/>
                  <a:gd name="T17" fmla="*/ 77 w 7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0">
                    <a:moveTo>
                      <a:pt x="77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7" y="5"/>
                    </a:lnTo>
                    <a:lnTo>
                      <a:pt x="77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Rectangle 153">
                <a:extLst>
                  <a:ext uri="{FF2B5EF4-FFF2-40B4-BE49-F238E27FC236}">
                    <a16:creationId xmlns:a16="http://schemas.microsoft.com/office/drawing/2014/main" id="{239B7E6F-4A2D-438A-A77F-6AF2CF1F7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27"/>
                <a:ext cx="7" cy="1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70" name="Freeform 154">
                <a:extLst>
                  <a:ext uri="{FF2B5EF4-FFF2-40B4-BE49-F238E27FC236}">
                    <a16:creationId xmlns:a16="http://schemas.microsoft.com/office/drawing/2014/main" id="{9564FF87-4C3D-44D5-8D5A-81D9EEF49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27"/>
                <a:ext cx="25" cy="7"/>
              </a:xfrm>
              <a:custGeom>
                <a:avLst/>
                <a:gdLst>
                  <a:gd name="T0" fmla="*/ 25 w 25"/>
                  <a:gd name="T1" fmla="*/ 7 h 7"/>
                  <a:gd name="T2" fmla="*/ 0 w 25"/>
                  <a:gd name="T3" fmla="*/ 5 h 7"/>
                  <a:gd name="T4" fmla="*/ 0 w 25"/>
                  <a:gd name="T5" fmla="*/ 0 h 7"/>
                  <a:gd name="T6" fmla="*/ 25 w 25"/>
                  <a:gd name="T7" fmla="*/ 1 h 7"/>
                  <a:gd name="T8" fmla="*/ 25 w 2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25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155">
                <a:extLst>
                  <a:ext uri="{FF2B5EF4-FFF2-40B4-BE49-F238E27FC236}">
                    <a16:creationId xmlns:a16="http://schemas.microsoft.com/office/drawing/2014/main" id="{7BFCFC3C-652F-4818-86F6-E3987E63A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27"/>
                <a:ext cx="25" cy="7"/>
              </a:xfrm>
              <a:custGeom>
                <a:avLst/>
                <a:gdLst>
                  <a:gd name="T0" fmla="*/ 25 w 25"/>
                  <a:gd name="T1" fmla="*/ 7 h 7"/>
                  <a:gd name="T2" fmla="*/ 0 w 25"/>
                  <a:gd name="T3" fmla="*/ 5 h 7"/>
                  <a:gd name="T4" fmla="*/ 0 w 25"/>
                  <a:gd name="T5" fmla="*/ 0 h 7"/>
                  <a:gd name="T6" fmla="*/ 25 w 25"/>
                  <a:gd name="T7" fmla="*/ 1 h 7"/>
                  <a:gd name="T8" fmla="*/ 25 w 2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25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Rectangle 156">
                <a:extLst>
                  <a:ext uri="{FF2B5EF4-FFF2-40B4-BE49-F238E27FC236}">
                    <a16:creationId xmlns:a16="http://schemas.microsoft.com/office/drawing/2014/main" id="{87A7F64B-F116-4A31-9F80-5A35A75C5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30"/>
                <a:ext cx="7" cy="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73" name="Rectangle 157">
                <a:extLst>
                  <a:ext uri="{FF2B5EF4-FFF2-40B4-BE49-F238E27FC236}">
                    <a16:creationId xmlns:a16="http://schemas.microsoft.com/office/drawing/2014/main" id="{11DC1C9D-90E2-4C28-9B45-16AAF2CB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30"/>
                <a:ext cx="7" cy="6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74" name="Freeform 158">
                <a:extLst>
                  <a:ext uri="{FF2B5EF4-FFF2-40B4-BE49-F238E27FC236}">
                    <a16:creationId xmlns:a16="http://schemas.microsoft.com/office/drawing/2014/main" id="{FFBDB6DB-4912-4A52-A93C-AED1A61C0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31"/>
                <a:ext cx="32" cy="8"/>
              </a:xfrm>
              <a:custGeom>
                <a:avLst/>
                <a:gdLst>
                  <a:gd name="T0" fmla="*/ 32 w 32"/>
                  <a:gd name="T1" fmla="*/ 8 h 8"/>
                  <a:gd name="T2" fmla="*/ 0 w 32"/>
                  <a:gd name="T3" fmla="*/ 7 h 8"/>
                  <a:gd name="T4" fmla="*/ 0 w 32"/>
                  <a:gd name="T5" fmla="*/ 0 h 8"/>
                  <a:gd name="T6" fmla="*/ 32 w 32"/>
                  <a:gd name="T7" fmla="*/ 3 h 8"/>
                  <a:gd name="T8" fmla="*/ 32 w 3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8"/>
                  <a:gd name="T17" fmla="*/ 32 w 3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8">
                    <a:moveTo>
                      <a:pt x="32" y="8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159">
                <a:extLst>
                  <a:ext uri="{FF2B5EF4-FFF2-40B4-BE49-F238E27FC236}">
                    <a16:creationId xmlns:a16="http://schemas.microsoft.com/office/drawing/2014/main" id="{889A6673-1E8F-40F1-AB2C-311A6AB73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31"/>
                <a:ext cx="32" cy="8"/>
              </a:xfrm>
              <a:custGeom>
                <a:avLst/>
                <a:gdLst>
                  <a:gd name="T0" fmla="*/ 32 w 32"/>
                  <a:gd name="T1" fmla="*/ 8 h 8"/>
                  <a:gd name="T2" fmla="*/ 0 w 32"/>
                  <a:gd name="T3" fmla="*/ 7 h 8"/>
                  <a:gd name="T4" fmla="*/ 0 w 32"/>
                  <a:gd name="T5" fmla="*/ 0 h 8"/>
                  <a:gd name="T6" fmla="*/ 32 w 32"/>
                  <a:gd name="T7" fmla="*/ 3 h 8"/>
                  <a:gd name="T8" fmla="*/ 32 w 3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8"/>
                  <a:gd name="T17" fmla="*/ 32 w 3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8">
                    <a:moveTo>
                      <a:pt x="32" y="8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160">
                <a:extLst>
                  <a:ext uri="{FF2B5EF4-FFF2-40B4-BE49-F238E27FC236}">
                    <a16:creationId xmlns:a16="http://schemas.microsoft.com/office/drawing/2014/main" id="{1BF7DA10-B54A-47B6-92A3-00B1B311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32"/>
                <a:ext cx="77" cy="15"/>
              </a:xfrm>
              <a:custGeom>
                <a:avLst/>
                <a:gdLst>
                  <a:gd name="T0" fmla="*/ 77 w 77"/>
                  <a:gd name="T1" fmla="*/ 6 h 15"/>
                  <a:gd name="T2" fmla="*/ 77 w 77"/>
                  <a:gd name="T3" fmla="*/ 15 h 15"/>
                  <a:gd name="T4" fmla="*/ 0 w 77"/>
                  <a:gd name="T5" fmla="*/ 8 h 15"/>
                  <a:gd name="T6" fmla="*/ 0 w 77"/>
                  <a:gd name="T7" fmla="*/ 0 h 15"/>
                  <a:gd name="T8" fmla="*/ 77 w 77"/>
                  <a:gd name="T9" fmla="*/ 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5"/>
                  <a:gd name="T17" fmla="*/ 77 w 7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5">
                    <a:moveTo>
                      <a:pt x="77" y="6"/>
                    </a:moveTo>
                    <a:lnTo>
                      <a:pt x="77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161">
                <a:extLst>
                  <a:ext uri="{FF2B5EF4-FFF2-40B4-BE49-F238E27FC236}">
                    <a16:creationId xmlns:a16="http://schemas.microsoft.com/office/drawing/2014/main" id="{A0755885-6A0D-4513-AEA7-6AC5F828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32"/>
                <a:ext cx="77" cy="15"/>
              </a:xfrm>
              <a:custGeom>
                <a:avLst/>
                <a:gdLst>
                  <a:gd name="T0" fmla="*/ 77 w 77"/>
                  <a:gd name="T1" fmla="*/ 6 h 15"/>
                  <a:gd name="T2" fmla="*/ 77 w 77"/>
                  <a:gd name="T3" fmla="*/ 15 h 15"/>
                  <a:gd name="T4" fmla="*/ 0 w 77"/>
                  <a:gd name="T5" fmla="*/ 8 h 15"/>
                  <a:gd name="T6" fmla="*/ 0 w 77"/>
                  <a:gd name="T7" fmla="*/ 0 h 15"/>
                  <a:gd name="T8" fmla="*/ 77 w 77"/>
                  <a:gd name="T9" fmla="*/ 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5"/>
                  <a:gd name="T17" fmla="*/ 77 w 7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5">
                    <a:moveTo>
                      <a:pt x="77" y="6"/>
                    </a:moveTo>
                    <a:lnTo>
                      <a:pt x="77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162">
                <a:extLst>
                  <a:ext uri="{FF2B5EF4-FFF2-40B4-BE49-F238E27FC236}">
                    <a16:creationId xmlns:a16="http://schemas.microsoft.com/office/drawing/2014/main" id="{FB03CB78-0E19-449D-933C-43044D49E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34"/>
                <a:ext cx="25" cy="8"/>
              </a:xfrm>
              <a:custGeom>
                <a:avLst/>
                <a:gdLst>
                  <a:gd name="T0" fmla="*/ 25 w 25"/>
                  <a:gd name="T1" fmla="*/ 8 h 8"/>
                  <a:gd name="T2" fmla="*/ 0 w 25"/>
                  <a:gd name="T3" fmla="*/ 6 h 8"/>
                  <a:gd name="T4" fmla="*/ 0 w 25"/>
                  <a:gd name="T5" fmla="*/ 0 h 8"/>
                  <a:gd name="T6" fmla="*/ 25 w 25"/>
                  <a:gd name="T7" fmla="*/ 1 h 8"/>
                  <a:gd name="T8" fmla="*/ 25 w 2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8"/>
                  <a:gd name="T17" fmla="*/ 25 w 2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8">
                    <a:moveTo>
                      <a:pt x="25" y="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163">
                <a:extLst>
                  <a:ext uri="{FF2B5EF4-FFF2-40B4-BE49-F238E27FC236}">
                    <a16:creationId xmlns:a16="http://schemas.microsoft.com/office/drawing/2014/main" id="{50C30040-2572-4DF5-BD24-A04318AE1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34"/>
                <a:ext cx="25" cy="8"/>
              </a:xfrm>
              <a:custGeom>
                <a:avLst/>
                <a:gdLst>
                  <a:gd name="T0" fmla="*/ 25 w 25"/>
                  <a:gd name="T1" fmla="*/ 8 h 8"/>
                  <a:gd name="T2" fmla="*/ 0 w 25"/>
                  <a:gd name="T3" fmla="*/ 6 h 8"/>
                  <a:gd name="T4" fmla="*/ 0 w 25"/>
                  <a:gd name="T5" fmla="*/ 0 h 8"/>
                  <a:gd name="T6" fmla="*/ 25 w 25"/>
                  <a:gd name="T7" fmla="*/ 1 h 8"/>
                  <a:gd name="T8" fmla="*/ 25 w 2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8"/>
                  <a:gd name="T17" fmla="*/ 25 w 2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8">
                    <a:moveTo>
                      <a:pt x="25" y="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164">
                <a:extLst>
                  <a:ext uri="{FF2B5EF4-FFF2-40B4-BE49-F238E27FC236}">
                    <a16:creationId xmlns:a16="http://schemas.microsoft.com/office/drawing/2014/main" id="{06BF2264-A14C-4069-A2A4-140D2A9C2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35"/>
                <a:ext cx="115" cy="14"/>
              </a:xfrm>
              <a:custGeom>
                <a:avLst/>
                <a:gdLst>
                  <a:gd name="T0" fmla="*/ 115 w 115"/>
                  <a:gd name="T1" fmla="*/ 14 h 14"/>
                  <a:gd name="T2" fmla="*/ 0 w 115"/>
                  <a:gd name="T3" fmla="*/ 7 h 14"/>
                  <a:gd name="T4" fmla="*/ 0 w 115"/>
                  <a:gd name="T5" fmla="*/ 0 h 14"/>
                  <a:gd name="T6" fmla="*/ 115 w 115"/>
                  <a:gd name="T7" fmla="*/ 7 h 14"/>
                  <a:gd name="T8" fmla="*/ 115 w 1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4"/>
                  <a:gd name="T17" fmla="*/ 115 w 1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4">
                    <a:moveTo>
                      <a:pt x="115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5" y="7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165">
                <a:extLst>
                  <a:ext uri="{FF2B5EF4-FFF2-40B4-BE49-F238E27FC236}">
                    <a16:creationId xmlns:a16="http://schemas.microsoft.com/office/drawing/2014/main" id="{6E2BA9AD-A920-4A4B-AB14-E59F8698A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35"/>
                <a:ext cx="115" cy="14"/>
              </a:xfrm>
              <a:custGeom>
                <a:avLst/>
                <a:gdLst>
                  <a:gd name="T0" fmla="*/ 115 w 115"/>
                  <a:gd name="T1" fmla="*/ 14 h 14"/>
                  <a:gd name="T2" fmla="*/ 0 w 115"/>
                  <a:gd name="T3" fmla="*/ 7 h 14"/>
                  <a:gd name="T4" fmla="*/ 0 w 115"/>
                  <a:gd name="T5" fmla="*/ 0 h 14"/>
                  <a:gd name="T6" fmla="*/ 115 w 115"/>
                  <a:gd name="T7" fmla="*/ 7 h 14"/>
                  <a:gd name="T8" fmla="*/ 115 w 1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4"/>
                  <a:gd name="T17" fmla="*/ 115 w 1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4">
                    <a:moveTo>
                      <a:pt x="115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5" y="7"/>
                    </a:lnTo>
                    <a:lnTo>
                      <a:pt x="115" y="1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Rectangle 166">
                <a:extLst>
                  <a:ext uri="{FF2B5EF4-FFF2-40B4-BE49-F238E27FC236}">
                    <a16:creationId xmlns:a16="http://schemas.microsoft.com/office/drawing/2014/main" id="{9513E280-0FF1-4D3B-AEA1-BB680F70B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38"/>
                <a:ext cx="7" cy="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83" name="Rectangle 167">
                <a:extLst>
                  <a:ext uri="{FF2B5EF4-FFF2-40B4-BE49-F238E27FC236}">
                    <a16:creationId xmlns:a16="http://schemas.microsoft.com/office/drawing/2014/main" id="{42A2116A-9FED-4AE6-866A-C609F5196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38"/>
                <a:ext cx="7" cy="2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84" name="Freeform 168">
                <a:extLst>
                  <a:ext uri="{FF2B5EF4-FFF2-40B4-BE49-F238E27FC236}">
                    <a16:creationId xmlns:a16="http://schemas.microsoft.com/office/drawing/2014/main" id="{FA07848D-8EF2-45D0-A87C-6EF02CE3E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39"/>
                <a:ext cx="32" cy="9"/>
              </a:xfrm>
              <a:custGeom>
                <a:avLst/>
                <a:gdLst>
                  <a:gd name="T0" fmla="*/ 32 w 32"/>
                  <a:gd name="T1" fmla="*/ 1 h 9"/>
                  <a:gd name="T2" fmla="*/ 32 w 32"/>
                  <a:gd name="T3" fmla="*/ 9 h 9"/>
                  <a:gd name="T4" fmla="*/ 0 w 32"/>
                  <a:gd name="T5" fmla="*/ 8 h 9"/>
                  <a:gd name="T6" fmla="*/ 0 w 32"/>
                  <a:gd name="T7" fmla="*/ 0 h 9"/>
                  <a:gd name="T8" fmla="*/ 32 w 32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1"/>
                    </a:moveTo>
                    <a:lnTo>
                      <a:pt x="32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Freeform 169">
                <a:extLst>
                  <a:ext uri="{FF2B5EF4-FFF2-40B4-BE49-F238E27FC236}">
                    <a16:creationId xmlns:a16="http://schemas.microsoft.com/office/drawing/2014/main" id="{AD6989A3-6FE2-47B4-92FE-43857928B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39"/>
                <a:ext cx="32" cy="9"/>
              </a:xfrm>
              <a:custGeom>
                <a:avLst/>
                <a:gdLst>
                  <a:gd name="T0" fmla="*/ 32 w 32"/>
                  <a:gd name="T1" fmla="*/ 1 h 9"/>
                  <a:gd name="T2" fmla="*/ 32 w 32"/>
                  <a:gd name="T3" fmla="*/ 9 h 9"/>
                  <a:gd name="T4" fmla="*/ 0 w 32"/>
                  <a:gd name="T5" fmla="*/ 8 h 9"/>
                  <a:gd name="T6" fmla="*/ 0 w 32"/>
                  <a:gd name="T7" fmla="*/ 0 h 9"/>
                  <a:gd name="T8" fmla="*/ 32 w 32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1"/>
                    </a:moveTo>
                    <a:lnTo>
                      <a:pt x="32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2" y="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Rectangle 170">
                <a:extLst>
                  <a:ext uri="{FF2B5EF4-FFF2-40B4-BE49-F238E27FC236}">
                    <a16:creationId xmlns:a16="http://schemas.microsoft.com/office/drawing/2014/main" id="{A5CD62A1-A8C4-41E9-89D4-6DF324054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42"/>
                <a:ext cx="7" cy="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87" name="Rectangle 171">
                <a:extLst>
                  <a:ext uri="{FF2B5EF4-FFF2-40B4-BE49-F238E27FC236}">
                    <a16:creationId xmlns:a16="http://schemas.microsoft.com/office/drawing/2014/main" id="{72FD55F1-53B7-4C4B-ADB7-EC748CCBD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42"/>
                <a:ext cx="7" cy="6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88" name="Freeform 172">
                <a:extLst>
                  <a:ext uri="{FF2B5EF4-FFF2-40B4-BE49-F238E27FC236}">
                    <a16:creationId xmlns:a16="http://schemas.microsoft.com/office/drawing/2014/main" id="{6DE85F72-7C2D-44F2-B8D3-BB2B7A6F2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42"/>
                <a:ext cx="25" cy="9"/>
              </a:xfrm>
              <a:custGeom>
                <a:avLst/>
                <a:gdLst>
                  <a:gd name="T0" fmla="*/ 25 w 25"/>
                  <a:gd name="T1" fmla="*/ 1 h 9"/>
                  <a:gd name="T2" fmla="*/ 25 w 25"/>
                  <a:gd name="T3" fmla="*/ 9 h 9"/>
                  <a:gd name="T4" fmla="*/ 0 w 25"/>
                  <a:gd name="T5" fmla="*/ 6 h 9"/>
                  <a:gd name="T6" fmla="*/ 0 w 25"/>
                  <a:gd name="T7" fmla="*/ 0 h 9"/>
                  <a:gd name="T8" fmla="*/ 25 w 25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1"/>
                    </a:moveTo>
                    <a:lnTo>
                      <a:pt x="25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Freeform 173">
                <a:extLst>
                  <a:ext uri="{FF2B5EF4-FFF2-40B4-BE49-F238E27FC236}">
                    <a16:creationId xmlns:a16="http://schemas.microsoft.com/office/drawing/2014/main" id="{F74481A1-646E-4857-8B73-48A8E29FB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42"/>
                <a:ext cx="25" cy="9"/>
              </a:xfrm>
              <a:custGeom>
                <a:avLst/>
                <a:gdLst>
                  <a:gd name="T0" fmla="*/ 25 w 25"/>
                  <a:gd name="T1" fmla="*/ 1 h 9"/>
                  <a:gd name="T2" fmla="*/ 25 w 25"/>
                  <a:gd name="T3" fmla="*/ 9 h 9"/>
                  <a:gd name="T4" fmla="*/ 0 w 25"/>
                  <a:gd name="T5" fmla="*/ 6 h 9"/>
                  <a:gd name="T6" fmla="*/ 0 w 25"/>
                  <a:gd name="T7" fmla="*/ 0 h 9"/>
                  <a:gd name="T8" fmla="*/ 25 w 25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1"/>
                    </a:moveTo>
                    <a:lnTo>
                      <a:pt x="25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174">
                <a:extLst>
                  <a:ext uri="{FF2B5EF4-FFF2-40B4-BE49-F238E27FC236}">
                    <a16:creationId xmlns:a16="http://schemas.microsoft.com/office/drawing/2014/main" id="{60A5159B-E98A-4186-A46C-4026EE9FB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42"/>
                <a:ext cx="77" cy="12"/>
              </a:xfrm>
              <a:custGeom>
                <a:avLst/>
                <a:gdLst>
                  <a:gd name="T0" fmla="*/ 77 w 77"/>
                  <a:gd name="T1" fmla="*/ 6 h 12"/>
                  <a:gd name="T2" fmla="*/ 77 w 77"/>
                  <a:gd name="T3" fmla="*/ 12 h 12"/>
                  <a:gd name="T4" fmla="*/ 0 w 77"/>
                  <a:gd name="T5" fmla="*/ 4 h 12"/>
                  <a:gd name="T6" fmla="*/ 0 w 77"/>
                  <a:gd name="T7" fmla="*/ 0 h 12"/>
                  <a:gd name="T8" fmla="*/ 77 w 77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2"/>
                  <a:gd name="T17" fmla="*/ 77 w 7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2">
                    <a:moveTo>
                      <a:pt x="77" y="6"/>
                    </a:moveTo>
                    <a:lnTo>
                      <a:pt x="77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175">
                <a:extLst>
                  <a:ext uri="{FF2B5EF4-FFF2-40B4-BE49-F238E27FC236}">
                    <a16:creationId xmlns:a16="http://schemas.microsoft.com/office/drawing/2014/main" id="{DCD99ACE-A8BE-408D-8372-9A6F0B7CD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42"/>
                <a:ext cx="77" cy="12"/>
              </a:xfrm>
              <a:custGeom>
                <a:avLst/>
                <a:gdLst>
                  <a:gd name="T0" fmla="*/ 77 w 77"/>
                  <a:gd name="T1" fmla="*/ 6 h 12"/>
                  <a:gd name="T2" fmla="*/ 77 w 77"/>
                  <a:gd name="T3" fmla="*/ 12 h 12"/>
                  <a:gd name="T4" fmla="*/ 0 w 77"/>
                  <a:gd name="T5" fmla="*/ 4 h 12"/>
                  <a:gd name="T6" fmla="*/ 0 w 77"/>
                  <a:gd name="T7" fmla="*/ 0 h 12"/>
                  <a:gd name="T8" fmla="*/ 77 w 77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2"/>
                  <a:gd name="T17" fmla="*/ 77 w 7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2">
                    <a:moveTo>
                      <a:pt x="77" y="6"/>
                    </a:moveTo>
                    <a:lnTo>
                      <a:pt x="77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Freeform 176">
                <a:extLst>
                  <a:ext uri="{FF2B5EF4-FFF2-40B4-BE49-F238E27FC236}">
                    <a16:creationId xmlns:a16="http://schemas.microsoft.com/office/drawing/2014/main" id="{3AE6C33D-E947-4C59-83A4-76D466511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43"/>
                <a:ext cx="115" cy="19"/>
              </a:xfrm>
              <a:custGeom>
                <a:avLst/>
                <a:gdLst>
                  <a:gd name="T0" fmla="*/ 115 w 115"/>
                  <a:gd name="T1" fmla="*/ 9 h 19"/>
                  <a:gd name="T2" fmla="*/ 115 w 115"/>
                  <a:gd name="T3" fmla="*/ 19 h 19"/>
                  <a:gd name="T4" fmla="*/ 0 w 115"/>
                  <a:gd name="T5" fmla="*/ 9 h 19"/>
                  <a:gd name="T6" fmla="*/ 0 w 115"/>
                  <a:gd name="T7" fmla="*/ 0 h 19"/>
                  <a:gd name="T8" fmla="*/ 115 w 115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9"/>
                    </a:moveTo>
                    <a:lnTo>
                      <a:pt x="115" y="1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Freeform 177">
                <a:extLst>
                  <a:ext uri="{FF2B5EF4-FFF2-40B4-BE49-F238E27FC236}">
                    <a16:creationId xmlns:a16="http://schemas.microsoft.com/office/drawing/2014/main" id="{C394C132-1A64-481A-9FDE-AE4B938D4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43"/>
                <a:ext cx="115" cy="19"/>
              </a:xfrm>
              <a:custGeom>
                <a:avLst/>
                <a:gdLst>
                  <a:gd name="T0" fmla="*/ 115 w 115"/>
                  <a:gd name="T1" fmla="*/ 9 h 19"/>
                  <a:gd name="T2" fmla="*/ 115 w 115"/>
                  <a:gd name="T3" fmla="*/ 19 h 19"/>
                  <a:gd name="T4" fmla="*/ 0 w 115"/>
                  <a:gd name="T5" fmla="*/ 9 h 19"/>
                  <a:gd name="T6" fmla="*/ 0 w 115"/>
                  <a:gd name="T7" fmla="*/ 0 h 19"/>
                  <a:gd name="T8" fmla="*/ 115 w 115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9"/>
                    </a:moveTo>
                    <a:lnTo>
                      <a:pt x="115" y="1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Freeform 178">
                <a:extLst>
                  <a:ext uri="{FF2B5EF4-FFF2-40B4-BE49-F238E27FC236}">
                    <a16:creationId xmlns:a16="http://schemas.microsoft.com/office/drawing/2014/main" id="{C16D889A-1181-4464-9819-CAF7F3A2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47"/>
                <a:ext cx="77" cy="15"/>
              </a:xfrm>
              <a:custGeom>
                <a:avLst/>
                <a:gdLst>
                  <a:gd name="T0" fmla="*/ 77 w 77"/>
                  <a:gd name="T1" fmla="*/ 8 h 15"/>
                  <a:gd name="T2" fmla="*/ 77 w 77"/>
                  <a:gd name="T3" fmla="*/ 15 h 15"/>
                  <a:gd name="T4" fmla="*/ 0 w 77"/>
                  <a:gd name="T5" fmla="*/ 8 h 15"/>
                  <a:gd name="T6" fmla="*/ 0 w 77"/>
                  <a:gd name="T7" fmla="*/ 0 h 15"/>
                  <a:gd name="T8" fmla="*/ 77 w 7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5"/>
                  <a:gd name="T17" fmla="*/ 77 w 7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5">
                    <a:moveTo>
                      <a:pt x="77" y="8"/>
                    </a:moveTo>
                    <a:lnTo>
                      <a:pt x="77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Freeform 179">
                <a:extLst>
                  <a:ext uri="{FF2B5EF4-FFF2-40B4-BE49-F238E27FC236}">
                    <a16:creationId xmlns:a16="http://schemas.microsoft.com/office/drawing/2014/main" id="{4CAFC16F-5264-46D0-8318-7C10CE5DE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47"/>
                <a:ext cx="77" cy="15"/>
              </a:xfrm>
              <a:custGeom>
                <a:avLst/>
                <a:gdLst>
                  <a:gd name="T0" fmla="*/ 77 w 77"/>
                  <a:gd name="T1" fmla="*/ 8 h 15"/>
                  <a:gd name="T2" fmla="*/ 77 w 77"/>
                  <a:gd name="T3" fmla="*/ 15 h 15"/>
                  <a:gd name="T4" fmla="*/ 0 w 77"/>
                  <a:gd name="T5" fmla="*/ 8 h 15"/>
                  <a:gd name="T6" fmla="*/ 0 w 77"/>
                  <a:gd name="T7" fmla="*/ 0 h 15"/>
                  <a:gd name="T8" fmla="*/ 77 w 7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5"/>
                  <a:gd name="T17" fmla="*/ 77 w 7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5">
                    <a:moveTo>
                      <a:pt x="77" y="8"/>
                    </a:moveTo>
                    <a:lnTo>
                      <a:pt x="77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eform 180">
                <a:extLst>
                  <a:ext uri="{FF2B5EF4-FFF2-40B4-BE49-F238E27FC236}">
                    <a16:creationId xmlns:a16="http://schemas.microsoft.com/office/drawing/2014/main" id="{36AEF5BB-C8C5-4DC0-879D-6CBA5F36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48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7 h 10"/>
                  <a:gd name="T4" fmla="*/ 0 w 32"/>
                  <a:gd name="T5" fmla="*/ 0 h 10"/>
                  <a:gd name="T6" fmla="*/ 32 w 32"/>
                  <a:gd name="T7" fmla="*/ 1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Freeform 181">
                <a:extLst>
                  <a:ext uri="{FF2B5EF4-FFF2-40B4-BE49-F238E27FC236}">
                    <a16:creationId xmlns:a16="http://schemas.microsoft.com/office/drawing/2014/main" id="{F4EC8DA6-2AD5-47A4-8838-ED7D93895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48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7 h 10"/>
                  <a:gd name="T4" fmla="*/ 0 w 32"/>
                  <a:gd name="T5" fmla="*/ 0 h 10"/>
                  <a:gd name="T6" fmla="*/ 32 w 32"/>
                  <a:gd name="T7" fmla="*/ 1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32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Rectangle 182">
                <a:extLst>
                  <a:ext uri="{FF2B5EF4-FFF2-40B4-BE49-F238E27FC236}">
                    <a16:creationId xmlns:a16="http://schemas.microsoft.com/office/drawing/2014/main" id="{3F738C57-C4FD-4884-9DE6-9860A74EF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49"/>
                <a:ext cx="7" cy="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499" name="Rectangle 183">
                <a:extLst>
                  <a:ext uri="{FF2B5EF4-FFF2-40B4-BE49-F238E27FC236}">
                    <a16:creationId xmlns:a16="http://schemas.microsoft.com/office/drawing/2014/main" id="{964BFA82-1BFB-4D93-AE3F-FAFB6CAA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49"/>
                <a:ext cx="7" cy="2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00" name="Freeform 184">
                <a:extLst>
                  <a:ext uri="{FF2B5EF4-FFF2-40B4-BE49-F238E27FC236}">
                    <a16:creationId xmlns:a16="http://schemas.microsoft.com/office/drawing/2014/main" id="{CBE291F2-0526-4EB2-B761-B2AADC25B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51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7 h 9"/>
                  <a:gd name="T4" fmla="*/ 0 w 25"/>
                  <a:gd name="T5" fmla="*/ 0 h 9"/>
                  <a:gd name="T6" fmla="*/ 25 w 25"/>
                  <a:gd name="T7" fmla="*/ 1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eform 185">
                <a:extLst>
                  <a:ext uri="{FF2B5EF4-FFF2-40B4-BE49-F238E27FC236}">
                    <a16:creationId xmlns:a16="http://schemas.microsoft.com/office/drawing/2014/main" id="{6E386D77-D2C8-41CE-A195-42289F795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51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7 h 9"/>
                  <a:gd name="T4" fmla="*/ 0 w 25"/>
                  <a:gd name="T5" fmla="*/ 0 h 9"/>
                  <a:gd name="T6" fmla="*/ 25 w 25"/>
                  <a:gd name="T7" fmla="*/ 1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5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eform 186">
                <a:extLst>
                  <a:ext uri="{FF2B5EF4-FFF2-40B4-BE49-F238E27FC236}">
                    <a16:creationId xmlns:a16="http://schemas.microsoft.com/office/drawing/2014/main" id="{A6F8876E-28DB-4D07-8125-F9A1E77A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5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7 w 7"/>
                  <a:gd name="T7" fmla="*/ 2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Freeform 187">
                <a:extLst>
                  <a:ext uri="{FF2B5EF4-FFF2-40B4-BE49-F238E27FC236}">
                    <a16:creationId xmlns:a16="http://schemas.microsoft.com/office/drawing/2014/main" id="{35867CE5-F382-418E-832E-58EDF0A1E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5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7 w 7"/>
                  <a:gd name="T7" fmla="*/ 2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Freeform 188">
                <a:extLst>
                  <a:ext uri="{FF2B5EF4-FFF2-40B4-BE49-F238E27FC236}">
                    <a16:creationId xmlns:a16="http://schemas.microsoft.com/office/drawing/2014/main" id="{96CE6F03-C2DD-481C-9BEF-8CC93934D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54"/>
                <a:ext cx="115" cy="15"/>
              </a:xfrm>
              <a:custGeom>
                <a:avLst/>
                <a:gdLst>
                  <a:gd name="T0" fmla="*/ 115 w 115"/>
                  <a:gd name="T1" fmla="*/ 15 h 15"/>
                  <a:gd name="T2" fmla="*/ 0 w 115"/>
                  <a:gd name="T3" fmla="*/ 5 h 15"/>
                  <a:gd name="T4" fmla="*/ 0 w 115"/>
                  <a:gd name="T5" fmla="*/ 0 h 15"/>
                  <a:gd name="T6" fmla="*/ 115 w 115"/>
                  <a:gd name="T7" fmla="*/ 9 h 15"/>
                  <a:gd name="T8" fmla="*/ 115 w 1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5"/>
                  <a:gd name="T17" fmla="*/ 115 w 1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5">
                    <a:moveTo>
                      <a:pt x="115" y="1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5" y="9"/>
                    </a:lnTo>
                    <a:lnTo>
                      <a:pt x="115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189">
                <a:extLst>
                  <a:ext uri="{FF2B5EF4-FFF2-40B4-BE49-F238E27FC236}">
                    <a16:creationId xmlns:a16="http://schemas.microsoft.com/office/drawing/2014/main" id="{2F103D0A-7CD9-41A5-A90E-76B960E37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54"/>
                <a:ext cx="115" cy="15"/>
              </a:xfrm>
              <a:custGeom>
                <a:avLst/>
                <a:gdLst>
                  <a:gd name="T0" fmla="*/ 115 w 115"/>
                  <a:gd name="T1" fmla="*/ 15 h 15"/>
                  <a:gd name="T2" fmla="*/ 0 w 115"/>
                  <a:gd name="T3" fmla="*/ 5 h 15"/>
                  <a:gd name="T4" fmla="*/ 0 w 115"/>
                  <a:gd name="T5" fmla="*/ 0 h 15"/>
                  <a:gd name="T6" fmla="*/ 115 w 115"/>
                  <a:gd name="T7" fmla="*/ 9 h 15"/>
                  <a:gd name="T8" fmla="*/ 115 w 1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5"/>
                  <a:gd name="T17" fmla="*/ 115 w 1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5">
                    <a:moveTo>
                      <a:pt x="115" y="1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5" y="9"/>
                    </a:lnTo>
                    <a:lnTo>
                      <a:pt x="115" y="1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190">
                <a:extLst>
                  <a:ext uri="{FF2B5EF4-FFF2-40B4-BE49-F238E27FC236}">
                    <a16:creationId xmlns:a16="http://schemas.microsoft.com/office/drawing/2014/main" id="{60E46EF4-D119-430A-8723-10D559780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56"/>
                <a:ext cx="77" cy="11"/>
              </a:xfrm>
              <a:custGeom>
                <a:avLst/>
                <a:gdLst>
                  <a:gd name="T0" fmla="*/ 77 w 77"/>
                  <a:gd name="T1" fmla="*/ 11 h 11"/>
                  <a:gd name="T2" fmla="*/ 0 w 77"/>
                  <a:gd name="T3" fmla="*/ 3 h 11"/>
                  <a:gd name="T4" fmla="*/ 0 w 77"/>
                  <a:gd name="T5" fmla="*/ 0 h 11"/>
                  <a:gd name="T6" fmla="*/ 77 w 77"/>
                  <a:gd name="T7" fmla="*/ 7 h 11"/>
                  <a:gd name="T8" fmla="*/ 77 w 7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1"/>
                  <a:gd name="T17" fmla="*/ 77 w 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1">
                    <a:moveTo>
                      <a:pt x="77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7" y="7"/>
                    </a:lnTo>
                    <a:lnTo>
                      <a:pt x="77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191">
                <a:extLst>
                  <a:ext uri="{FF2B5EF4-FFF2-40B4-BE49-F238E27FC236}">
                    <a16:creationId xmlns:a16="http://schemas.microsoft.com/office/drawing/2014/main" id="{E9DD035F-9142-4AC1-BF10-1068576E2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56"/>
                <a:ext cx="77" cy="11"/>
              </a:xfrm>
              <a:custGeom>
                <a:avLst/>
                <a:gdLst>
                  <a:gd name="T0" fmla="*/ 77 w 77"/>
                  <a:gd name="T1" fmla="*/ 11 h 11"/>
                  <a:gd name="T2" fmla="*/ 0 w 77"/>
                  <a:gd name="T3" fmla="*/ 3 h 11"/>
                  <a:gd name="T4" fmla="*/ 0 w 77"/>
                  <a:gd name="T5" fmla="*/ 0 h 11"/>
                  <a:gd name="T6" fmla="*/ 77 w 77"/>
                  <a:gd name="T7" fmla="*/ 7 h 11"/>
                  <a:gd name="T8" fmla="*/ 77 w 7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1"/>
                  <a:gd name="T17" fmla="*/ 77 w 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1">
                    <a:moveTo>
                      <a:pt x="77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7" y="7"/>
                    </a:lnTo>
                    <a:lnTo>
                      <a:pt x="77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192">
                <a:extLst>
                  <a:ext uri="{FF2B5EF4-FFF2-40B4-BE49-F238E27FC236}">
                    <a16:creationId xmlns:a16="http://schemas.microsoft.com/office/drawing/2014/main" id="{33B18F33-26D0-410C-AE10-C074CF3D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58"/>
                <a:ext cx="32" cy="9"/>
              </a:xfrm>
              <a:custGeom>
                <a:avLst/>
                <a:gdLst>
                  <a:gd name="T0" fmla="*/ 32 w 32"/>
                  <a:gd name="T1" fmla="*/ 1 h 9"/>
                  <a:gd name="T2" fmla="*/ 32 w 32"/>
                  <a:gd name="T3" fmla="*/ 9 h 9"/>
                  <a:gd name="T4" fmla="*/ 0 w 32"/>
                  <a:gd name="T5" fmla="*/ 8 h 9"/>
                  <a:gd name="T6" fmla="*/ 0 w 32"/>
                  <a:gd name="T7" fmla="*/ 0 h 9"/>
                  <a:gd name="T8" fmla="*/ 32 w 32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1"/>
                    </a:moveTo>
                    <a:lnTo>
                      <a:pt x="32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193">
                <a:extLst>
                  <a:ext uri="{FF2B5EF4-FFF2-40B4-BE49-F238E27FC236}">
                    <a16:creationId xmlns:a16="http://schemas.microsoft.com/office/drawing/2014/main" id="{0FDFAD8E-14B0-434B-B316-C3CE44005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58"/>
                <a:ext cx="32" cy="9"/>
              </a:xfrm>
              <a:custGeom>
                <a:avLst/>
                <a:gdLst>
                  <a:gd name="T0" fmla="*/ 32 w 32"/>
                  <a:gd name="T1" fmla="*/ 1 h 9"/>
                  <a:gd name="T2" fmla="*/ 32 w 32"/>
                  <a:gd name="T3" fmla="*/ 9 h 9"/>
                  <a:gd name="T4" fmla="*/ 0 w 32"/>
                  <a:gd name="T5" fmla="*/ 8 h 9"/>
                  <a:gd name="T6" fmla="*/ 0 w 32"/>
                  <a:gd name="T7" fmla="*/ 0 h 9"/>
                  <a:gd name="T8" fmla="*/ 32 w 32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1"/>
                    </a:moveTo>
                    <a:lnTo>
                      <a:pt x="32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2" y="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194">
                <a:extLst>
                  <a:ext uri="{FF2B5EF4-FFF2-40B4-BE49-F238E27FC236}">
                    <a16:creationId xmlns:a16="http://schemas.microsoft.com/office/drawing/2014/main" id="{D42F2BE1-7BE5-41C8-8AA6-8F7D3E5F3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59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7 h 9"/>
                  <a:gd name="T4" fmla="*/ 0 w 25"/>
                  <a:gd name="T5" fmla="*/ 0 h 9"/>
                  <a:gd name="T6" fmla="*/ 25 w 25"/>
                  <a:gd name="T7" fmla="*/ 3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195">
                <a:extLst>
                  <a:ext uri="{FF2B5EF4-FFF2-40B4-BE49-F238E27FC236}">
                    <a16:creationId xmlns:a16="http://schemas.microsoft.com/office/drawing/2014/main" id="{86D2475D-EBCA-4FF5-BDC8-A54ED4AA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59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7 h 9"/>
                  <a:gd name="T4" fmla="*/ 0 w 25"/>
                  <a:gd name="T5" fmla="*/ 0 h 9"/>
                  <a:gd name="T6" fmla="*/ 25 w 25"/>
                  <a:gd name="T7" fmla="*/ 3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Rectangle 196">
                <a:extLst>
                  <a:ext uri="{FF2B5EF4-FFF2-40B4-BE49-F238E27FC236}">
                    <a16:creationId xmlns:a16="http://schemas.microsoft.com/office/drawing/2014/main" id="{C8490170-5237-404A-BCAA-E1CFAF726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60"/>
                <a:ext cx="7" cy="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13" name="Rectangle 197">
                <a:extLst>
                  <a:ext uri="{FF2B5EF4-FFF2-40B4-BE49-F238E27FC236}">
                    <a16:creationId xmlns:a16="http://schemas.microsoft.com/office/drawing/2014/main" id="{0E2DE627-0AA9-4BF6-B939-4E95DF235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60"/>
                <a:ext cx="7" cy="3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14" name="Freeform 198">
                <a:extLst>
                  <a:ext uri="{FF2B5EF4-FFF2-40B4-BE49-F238E27FC236}">
                    <a16:creationId xmlns:a16="http://schemas.microsoft.com/office/drawing/2014/main" id="{23C127A6-1498-450E-82F6-94717E287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60"/>
                <a:ext cx="115" cy="19"/>
              </a:xfrm>
              <a:custGeom>
                <a:avLst/>
                <a:gdLst>
                  <a:gd name="T0" fmla="*/ 115 w 115"/>
                  <a:gd name="T1" fmla="*/ 11 h 19"/>
                  <a:gd name="T2" fmla="*/ 115 w 115"/>
                  <a:gd name="T3" fmla="*/ 19 h 19"/>
                  <a:gd name="T4" fmla="*/ 0 w 115"/>
                  <a:gd name="T5" fmla="*/ 8 h 19"/>
                  <a:gd name="T6" fmla="*/ 0 w 115"/>
                  <a:gd name="T7" fmla="*/ 0 h 19"/>
                  <a:gd name="T8" fmla="*/ 115 w 115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11"/>
                    </a:moveTo>
                    <a:lnTo>
                      <a:pt x="115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199">
                <a:extLst>
                  <a:ext uri="{FF2B5EF4-FFF2-40B4-BE49-F238E27FC236}">
                    <a16:creationId xmlns:a16="http://schemas.microsoft.com/office/drawing/2014/main" id="{57D63ADA-CA63-4498-8ED0-3C831DF50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60"/>
                <a:ext cx="115" cy="19"/>
              </a:xfrm>
              <a:custGeom>
                <a:avLst/>
                <a:gdLst>
                  <a:gd name="T0" fmla="*/ 115 w 115"/>
                  <a:gd name="T1" fmla="*/ 11 h 19"/>
                  <a:gd name="T2" fmla="*/ 115 w 115"/>
                  <a:gd name="T3" fmla="*/ 19 h 19"/>
                  <a:gd name="T4" fmla="*/ 0 w 115"/>
                  <a:gd name="T5" fmla="*/ 8 h 19"/>
                  <a:gd name="T6" fmla="*/ 0 w 115"/>
                  <a:gd name="T7" fmla="*/ 0 h 19"/>
                  <a:gd name="T8" fmla="*/ 115 w 115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11"/>
                    </a:moveTo>
                    <a:lnTo>
                      <a:pt x="115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200">
                <a:extLst>
                  <a:ext uri="{FF2B5EF4-FFF2-40B4-BE49-F238E27FC236}">
                    <a16:creationId xmlns:a16="http://schemas.microsoft.com/office/drawing/2014/main" id="{3A60B55F-AFD5-490B-826E-BC4D7DC0E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60"/>
                <a:ext cx="77" cy="15"/>
              </a:xfrm>
              <a:custGeom>
                <a:avLst/>
                <a:gdLst>
                  <a:gd name="T0" fmla="*/ 77 w 77"/>
                  <a:gd name="T1" fmla="*/ 9 h 15"/>
                  <a:gd name="T2" fmla="*/ 77 w 77"/>
                  <a:gd name="T3" fmla="*/ 15 h 15"/>
                  <a:gd name="T4" fmla="*/ 0 w 77"/>
                  <a:gd name="T5" fmla="*/ 7 h 15"/>
                  <a:gd name="T6" fmla="*/ 0 w 77"/>
                  <a:gd name="T7" fmla="*/ 0 h 15"/>
                  <a:gd name="T8" fmla="*/ 77 w 77"/>
                  <a:gd name="T9" fmla="*/ 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5"/>
                  <a:gd name="T17" fmla="*/ 77 w 7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5">
                    <a:moveTo>
                      <a:pt x="77" y="9"/>
                    </a:moveTo>
                    <a:lnTo>
                      <a:pt x="77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7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201">
                <a:extLst>
                  <a:ext uri="{FF2B5EF4-FFF2-40B4-BE49-F238E27FC236}">
                    <a16:creationId xmlns:a16="http://schemas.microsoft.com/office/drawing/2014/main" id="{C8075F88-1A82-4C7F-A808-412211799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60"/>
                <a:ext cx="77" cy="15"/>
              </a:xfrm>
              <a:custGeom>
                <a:avLst/>
                <a:gdLst>
                  <a:gd name="T0" fmla="*/ 77 w 77"/>
                  <a:gd name="T1" fmla="*/ 9 h 15"/>
                  <a:gd name="T2" fmla="*/ 77 w 77"/>
                  <a:gd name="T3" fmla="*/ 15 h 15"/>
                  <a:gd name="T4" fmla="*/ 0 w 77"/>
                  <a:gd name="T5" fmla="*/ 7 h 15"/>
                  <a:gd name="T6" fmla="*/ 0 w 77"/>
                  <a:gd name="T7" fmla="*/ 0 h 15"/>
                  <a:gd name="T8" fmla="*/ 77 w 77"/>
                  <a:gd name="T9" fmla="*/ 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5"/>
                  <a:gd name="T17" fmla="*/ 77 w 7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5">
                    <a:moveTo>
                      <a:pt x="77" y="9"/>
                    </a:moveTo>
                    <a:lnTo>
                      <a:pt x="77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7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Rectangle 202">
                <a:extLst>
                  <a:ext uri="{FF2B5EF4-FFF2-40B4-BE49-F238E27FC236}">
                    <a16:creationId xmlns:a16="http://schemas.microsoft.com/office/drawing/2014/main" id="{38DEB497-89BC-4E17-8C53-106486E89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64"/>
                <a:ext cx="7" cy="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19" name="Rectangle 203">
                <a:extLst>
                  <a:ext uri="{FF2B5EF4-FFF2-40B4-BE49-F238E27FC236}">
                    <a16:creationId xmlns:a16="http://schemas.microsoft.com/office/drawing/2014/main" id="{F2BB70F8-40BF-4907-A869-3DAEE8A7E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64"/>
                <a:ext cx="7" cy="7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20" name="Freeform 204">
                <a:extLst>
                  <a:ext uri="{FF2B5EF4-FFF2-40B4-BE49-F238E27FC236}">
                    <a16:creationId xmlns:a16="http://schemas.microsoft.com/office/drawing/2014/main" id="{1DCB6BD6-7C3D-4F8D-9129-F14D3C0BD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67"/>
                <a:ext cx="32" cy="9"/>
              </a:xfrm>
              <a:custGeom>
                <a:avLst/>
                <a:gdLst>
                  <a:gd name="T0" fmla="*/ 32 w 32"/>
                  <a:gd name="T1" fmla="*/ 9 h 9"/>
                  <a:gd name="T2" fmla="*/ 0 w 32"/>
                  <a:gd name="T3" fmla="*/ 7 h 9"/>
                  <a:gd name="T4" fmla="*/ 0 w 32"/>
                  <a:gd name="T5" fmla="*/ 0 h 9"/>
                  <a:gd name="T6" fmla="*/ 32 w 32"/>
                  <a:gd name="T7" fmla="*/ 2 h 9"/>
                  <a:gd name="T8" fmla="*/ 32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205">
                <a:extLst>
                  <a:ext uri="{FF2B5EF4-FFF2-40B4-BE49-F238E27FC236}">
                    <a16:creationId xmlns:a16="http://schemas.microsoft.com/office/drawing/2014/main" id="{FB085579-2E00-4911-9476-489790EF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67"/>
                <a:ext cx="32" cy="9"/>
              </a:xfrm>
              <a:custGeom>
                <a:avLst/>
                <a:gdLst>
                  <a:gd name="T0" fmla="*/ 32 w 32"/>
                  <a:gd name="T1" fmla="*/ 9 h 9"/>
                  <a:gd name="T2" fmla="*/ 0 w 32"/>
                  <a:gd name="T3" fmla="*/ 7 h 9"/>
                  <a:gd name="T4" fmla="*/ 0 w 32"/>
                  <a:gd name="T5" fmla="*/ 0 h 9"/>
                  <a:gd name="T6" fmla="*/ 32 w 32"/>
                  <a:gd name="T7" fmla="*/ 2 h 9"/>
                  <a:gd name="T8" fmla="*/ 32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206">
                <a:extLst>
                  <a:ext uri="{FF2B5EF4-FFF2-40B4-BE49-F238E27FC236}">
                    <a16:creationId xmlns:a16="http://schemas.microsoft.com/office/drawing/2014/main" id="{B9D091BE-94C3-47B8-A223-A03409C30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67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8 h 11"/>
                  <a:gd name="T4" fmla="*/ 0 w 25"/>
                  <a:gd name="T5" fmla="*/ 0 h 11"/>
                  <a:gd name="T6" fmla="*/ 25 w 25"/>
                  <a:gd name="T7" fmla="*/ 2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207">
                <a:extLst>
                  <a:ext uri="{FF2B5EF4-FFF2-40B4-BE49-F238E27FC236}">
                    <a16:creationId xmlns:a16="http://schemas.microsoft.com/office/drawing/2014/main" id="{A3BF3E27-449C-46B1-861F-A74519EBD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67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8 h 11"/>
                  <a:gd name="T4" fmla="*/ 0 w 25"/>
                  <a:gd name="T5" fmla="*/ 0 h 11"/>
                  <a:gd name="T6" fmla="*/ 25 w 25"/>
                  <a:gd name="T7" fmla="*/ 2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208">
                <a:extLst>
                  <a:ext uri="{FF2B5EF4-FFF2-40B4-BE49-F238E27FC236}">
                    <a16:creationId xmlns:a16="http://schemas.microsoft.com/office/drawing/2014/main" id="{69C249AB-1579-4681-A448-602191D2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68"/>
                <a:ext cx="77" cy="13"/>
              </a:xfrm>
              <a:custGeom>
                <a:avLst/>
                <a:gdLst>
                  <a:gd name="T0" fmla="*/ 77 w 77"/>
                  <a:gd name="T1" fmla="*/ 10 h 13"/>
                  <a:gd name="T2" fmla="*/ 77 w 77"/>
                  <a:gd name="T3" fmla="*/ 13 h 13"/>
                  <a:gd name="T4" fmla="*/ 0 w 77"/>
                  <a:gd name="T5" fmla="*/ 4 h 13"/>
                  <a:gd name="T6" fmla="*/ 0 w 77"/>
                  <a:gd name="T7" fmla="*/ 0 h 13"/>
                  <a:gd name="T8" fmla="*/ 77 w 7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3"/>
                  <a:gd name="T17" fmla="*/ 77 w 7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3">
                    <a:moveTo>
                      <a:pt x="77" y="10"/>
                    </a:moveTo>
                    <a:lnTo>
                      <a:pt x="77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209">
                <a:extLst>
                  <a:ext uri="{FF2B5EF4-FFF2-40B4-BE49-F238E27FC236}">
                    <a16:creationId xmlns:a16="http://schemas.microsoft.com/office/drawing/2014/main" id="{090DD082-FA73-4C5D-8F9D-B6081323F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68"/>
                <a:ext cx="77" cy="13"/>
              </a:xfrm>
              <a:custGeom>
                <a:avLst/>
                <a:gdLst>
                  <a:gd name="T0" fmla="*/ 77 w 77"/>
                  <a:gd name="T1" fmla="*/ 10 h 13"/>
                  <a:gd name="T2" fmla="*/ 77 w 77"/>
                  <a:gd name="T3" fmla="*/ 13 h 13"/>
                  <a:gd name="T4" fmla="*/ 0 w 77"/>
                  <a:gd name="T5" fmla="*/ 4 h 13"/>
                  <a:gd name="T6" fmla="*/ 0 w 77"/>
                  <a:gd name="T7" fmla="*/ 0 h 13"/>
                  <a:gd name="T8" fmla="*/ 77 w 7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3"/>
                  <a:gd name="T17" fmla="*/ 77 w 7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3">
                    <a:moveTo>
                      <a:pt x="77" y="10"/>
                    </a:moveTo>
                    <a:lnTo>
                      <a:pt x="77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210">
                <a:extLst>
                  <a:ext uri="{FF2B5EF4-FFF2-40B4-BE49-F238E27FC236}">
                    <a16:creationId xmlns:a16="http://schemas.microsoft.com/office/drawing/2014/main" id="{BEE76CB3-BDB4-4F0A-A411-62AF8EDE0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69"/>
                <a:ext cx="115" cy="18"/>
              </a:xfrm>
              <a:custGeom>
                <a:avLst/>
                <a:gdLst>
                  <a:gd name="T0" fmla="*/ 115 w 115"/>
                  <a:gd name="T1" fmla="*/ 12 h 18"/>
                  <a:gd name="T2" fmla="*/ 115 w 115"/>
                  <a:gd name="T3" fmla="*/ 18 h 18"/>
                  <a:gd name="T4" fmla="*/ 0 w 115"/>
                  <a:gd name="T5" fmla="*/ 5 h 18"/>
                  <a:gd name="T6" fmla="*/ 0 w 115"/>
                  <a:gd name="T7" fmla="*/ 0 h 18"/>
                  <a:gd name="T8" fmla="*/ 115 w 115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8"/>
                  <a:gd name="T17" fmla="*/ 115 w 1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8">
                    <a:moveTo>
                      <a:pt x="115" y="12"/>
                    </a:moveTo>
                    <a:lnTo>
                      <a:pt x="115" y="1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211">
                <a:extLst>
                  <a:ext uri="{FF2B5EF4-FFF2-40B4-BE49-F238E27FC236}">
                    <a16:creationId xmlns:a16="http://schemas.microsoft.com/office/drawing/2014/main" id="{2FA258F7-636C-4C8F-9144-E8F63B3E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69"/>
                <a:ext cx="115" cy="18"/>
              </a:xfrm>
              <a:custGeom>
                <a:avLst/>
                <a:gdLst>
                  <a:gd name="T0" fmla="*/ 115 w 115"/>
                  <a:gd name="T1" fmla="*/ 12 h 18"/>
                  <a:gd name="T2" fmla="*/ 115 w 115"/>
                  <a:gd name="T3" fmla="*/ 18 h 18"/>
                  <a:gd name="T4" fmla="*/ 0 w 115"/>
                  <a:gd name="T5" fmla="*/ 5 h 18"/>
                  <a:gd name="T6" fmla="*/ 0 w 115"/>
                  <a:gd name="T7" fmla="*/ 0 h 18"/>
                  <a:gd name="T8" fmla="*/ 115 w 115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8"/>
                  <a:gd name="T17" fmla="*/ 115 w 1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8">
                    <a:moveTo>
                      <a:pt x="115" y="12"/>
                    </a:moveTo>
                    <a:lnTo>
                      <a:pt x="115" y="1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212">
                <a:extLst>
                  <a:ext uri="{FF2B5EF4-FFF2-40B4-BE49-F238E27FC236}">
                    <a16:creationId xmlns:a16="http://schemas.microsoft.com/office/drawing/2014/main" id="{F07283FC-12C9-498C-90C9-555EB6006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7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0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213">
                <a:extLst>
                  <a:ext uri="{FF2B5EF4-FFF2-40B4-BE49-F238E27FC236}">
                    <a16:creationId xmlns:a16="http://schemas.microsoft.com/office/drawing/2014/main" id="{ACEF0463-B7C9-4333-B474-C9A64423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7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0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214">
                <a:extLst>
                  <a:ext uri="{FF2B5EF4-FFF2-40B4-BE49-F238E27FC236}">
                    <a16:creationId xmlns:a16="http://schemas.microsoft.com/office/drawing/2014/main" id="{CA54A6C7-2C34-4978-9574-33D5F829E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74"/>
                <a:ext cx="77" cy="17"/>
              </a:xfrm>
              <a:custGeom>
                <a:avLst/>
                <a:gdLst>
                  <a:gd name="T0" fmla="*/ 77 w 77"/>
                  <a:gd name="T1" fmla="*/ 9 h 17"/>
                  <a:gd name="T2" fmla="*/ 77 w 77"/>
                  <a:gd name="T3" fmla="*/ 17 h 17"/>
                  <a:gd name="T4" fmla="*/ 0 w 77"/>
                  <a:gd name="T5" fmla="*/ 7 h 17"/>
                  <a:gd name="T6" fmla="*/ 0 w 77"/>
                  <a:gd name="T7" fmla="*/ 0 h 17"/>
                  <a:gd name="T8" fmla="*/ 77 w 7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7"/>
                  <a:gd name="T17" fmla="*/ 77 w 7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7">
                    <a:moveTo>
                      <a:pt x="77" y="9"/>
                    </a:moveTo>
                    <a:lnTo>
                      <a:pt x="77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7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215">
                <a:extLst>
                  <a:ext uri="{FF2B5EF4-FFF2-40B4-BE49-F238E27FC236}">
                    <a16:creationId xmlns:a16="http://schemas.microsoft.com/office/drawing/2014/main" id="{FB44283A-C9D2-4A46-BBBD-FF36D1ABE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74"/>
                <a:ext cx="77" cy="17"/>
              </a:xfrm>
              <a:custGeom>
                <a:avLst/>
                <a:gdLst>
                  <a:gd name="T0" fmla="*/ 77 w 77"/>
                  <a:gd name="T1" fmla="*/ 9 h 17"/>
                  <a:gd name="T2" fmla="*/ 77 w 77"/>
                  <a:gd name="T3" fmla="*/ 17 h 17"/>
                  <a:gd name="T4" fmla="*/ 0 w 77"/>
                  <a:gd name="T5" fmla="*/ 7 h 17"/>
                  <a:gd name="T6" fmla="*/ 0 w 77"/>
                  <a:gd name="T7" fmla="*/ 0 h 17"/>
                  <a:gd name="T8" fmla="*/ 77 w 7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7"/>
                  <a:gd name="T17" fmla="*/ 77 w 7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7">
                    <a:moveTo>
                      <a:pt x="77" y="9"/>
                    </a:moveTo>
                    <a:lnTo>
                      <a:pt x="77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7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Rectangle 216">
                <a:extLst>
                  <a:ext uri="{FF2B5EF4-FFF2-40B4-BE49-F238E27FC236}">
                    <a16:creationId xmlns:a16="http://schemas.microsoft.com/office/drawing/2014/main" id="{49AFE9BB-D41A-4320-8D11-C1B374EEC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76"/>
                <a:ext cx="7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33" name="Rectangle 217">
                <a:extLst>
                  <a:ext uri="{FF2B5EF4-FFF2-40B4-BE49-F238E27FC236}">
                    <a16:creationId xmlns:a16="http://schemas.microsoft.com/office/drawing/2014/main" id="{BB01598B-E0DE-411C-96FD-F68AC08CB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76"/>
                <a:ext cx="7" cy="5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34" name="Freeform 218">
                <a:extLst>
                  <a:ext uri="{FF2B5EF4-FFF2-40B4-BE49-F238E27FC236}">
                    <a16:creationId xmlns:a16="http://schemas.microsoft.com/office/drawing/2014/main" id="{0CA97423-A4D7-4150-B319-9E8E2A8D8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75"/>
                <a:ext cx="32" cy="12"/>
              </a:xfrm>
              <a:custGeom>
                <a:avLst/>
                <a:gdLst>
                  <a:gd name="T0" fmla="*/ 32 w 32"/>
                  <a:gd name="T1" fmla="*/ 12 h 12"/>
                  <a:gd name="T2" fmla="*/ 0 w 32"/>
                  <a:gd name="T3" fmla="*/ 9 h 12"/>
                  <a:gd name="T4" fmla="*/ 0 w 32"/>
                  <a:gd name="T5" fmla="*/ 0 h 12"/>
                  <a:gd name="T6" fmla="*/ 32 w 32"/>
                  <a:gd name="T7" fmla="*/ 3 h 12"/>
                  <a:gd name="T8" fmla="*/ 32 w 3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1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219">
                <a:extLst>
                  <a:ext uri="{FF2B5EF4-FFF2-40B4-BE49-F238E27FC236}">
                    <a16:creationId xmlns:a16="http://schemas.microsoft.com/office/drawing/2014/main" id="{2232A092-47C6-4B5D-ACF6-2814FB489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75"/>
                <a:ext cx="32" cy="12"/>
              </a:xfrm>
              <a:custGeom>
                <a:avLst/>
                <a:gdLst>
                  <a:gd name="T0" fmla="*/ 32 w 32"/>
                  <a:gd name="T1" fmla="*/ 12 h 12"/>
                  <a:gd name="T2" fmla="*/ 0 w 32"/>
                  <a:gd name="T3" fmla="*/ 9 h 12"/>
                  <a:gd name="T4" fmla="*/ 0 w 32"/>
                  <a:gd name="T5" fmla="*/ 0 h 12"/>
                  <a:gd name="T6" fmla="*/ 32 w 32"/>
                  <a:gd name="T7" fmla="*/ 3 h 12"/>
                  <a:gd name="T8" fmla="*/ 32 w 3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1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220">
                <a:extLst>
                  <a:ext uri="{FF2B5EF4-FFF2-40B4-BE49-F238E27FC236}">
                    <a16:creationId xmlns:a16="http://schemas.microsoft.com/office/drawing/2014/main" id="{CFCE98C3-FE71-4696-BCD2-A702F9202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76"/>
                <a:ext cx="115" cy="19"/>
              </a:xfrm>
              <a:custGeom>
                <a:avLst/>
                <a:gdLst>
                  <a:gd name="T0" fmla="*/ 115 w 115"/>
                  <a:gd name="T1" fmla="*/ 12 h 19"/>
                  <a:gd name="T2" fmla="*/ 115 w 115"/>
                  <a:gd name="T3" fmla="*/ 19 h 19"/>
                  <a:gd name="T4" fmla="*/ 0 w 115"/>
                  <a:gd name="T5" fmla="*/ 7 h 19"/>
                  <a:gd name="T6" fmla="*/ 0 w 115"/>
                  <a:gd name="T7" fmla="*/ 0 h 19"/>
                  <a:gd name="T8" fmla="*/ 115 w 115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12"/>
                    </a:moveTo>
                    <a:lnTo>
                      <a:pt x="115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221">
                <a:extLst>
                  <a:ext uri="{FF2B5EF4-FFF2-40B4-BE49-F238E27FC236}">
                    <a16:creationId xmlns:a16="http://schemas.microsoft.com/office/drawing/2014/main" id="{FA5AD26D-73E1-49D6-B51C-06329434A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76"/>
                <a:ext cx="115" cy="19"/>
              </a:xfrm>
              <a:custGeom>
                <a:avLst/>
                <a:gdLst>
                  <a:gd name="T0" fmla="*/ 115 w 115"/>
                  <a:gd name="T1" fmla="*/ 12 h 19"/>
                  <a:gd name="T2" fmla="*/ 115 w 115"/>
                  <a:gd name="T3" fmla="*/ 19 h 19"/>
                  <a:gd name="T4" fmla="*/ 0 w 115"/>
                  <a:gd name="T5" fmla="*/ 7 h 19"/>
                  <a:gd name="T6" fmla="*/ 0 w 115"/>
                  <a:gd name="T7" fmla="*/ 0 h 19"/>
                  <a:gd name="T8" fmla="*/ 115 w 115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12"/>
                    </a:moveTo>
                    <a:lnTo>
                      <a:pt x="115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222">
                <a:extLst>
                  <a:ext uri="{FF2B5EF4-FFF2-40B4-BE49-F238E27FC236}">
                    <a16:creationId xmlns:a16="http://schemas.microsoft.com/office/drawing/2014/main" id="{578A7C8C-5337-410F-A18B-ED367C3DB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7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8 h 10"/>
                  <a:gd name="T4" fmla="*/ 0 w 25"/>
                  <a:gd name="T5" fmla="*/ 0 h 10"/>
                  <a:gd name="T6" fmla="*/ 25 w 25"/>
                  <a:gd name="T7" fmla="*/ 3 h 10"/>
                  <a:gd name="T8" fmla="*/ 25 w 2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25" y="1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223">
                <a:extLst>
                  <a:ext uri="{FF2B5EF4-FFF2-40B4-BE49-F238E27FC236}">
                    <a16:creationId xmlns:a16="http://schemas.microsoft.com/office/drawing/2014/main" id="{132FB15D-92AB-4A1A-BBA2-3B3FF3194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7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8 h 10"/>
                  <a:gd name="T4" fmla="*/ 0 w 25"/>
                  <a:gd name="T5" fmla="*/ 0 h 10"/>
                  <a:gd name="T6" fmla="*/ 25 w 25"/>
                  <a:gd name="T7" fmla="*/ 3 h 10"/>
                  <a:gd name="T8" fmla="*/ 25 w 2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25" y="1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Rectangle 224">
                <a:extLst>
                  <a:ext uri="{FF2B5EF4-FFF2-40B4-BE49-F238E27FC236}">
                    <a16:creationId xmlns:a16="http://schemas.microsoft.com/office/drawing/2014/main" id="{A2C32D97-6CC8-45BE-9358-DB3BA7537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83"/>
                <a:ext cx="7" cy="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41" name="Rectangle 225">
                <a:extLst>
                  <a:ext uri="{FF2B5EF4-FFF2-40B4-BE49-F238E27FC236}">
                    <a16:creationId xmlns:a16="http://schemas.microsoft.com/office/drawing/2014/main" id="{279A731D-1206-4C6C-BF63-23F81796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83"/>
                <a:ext cx="7" cy="3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42" name="Freeform 226">
                <a:extLst>
                  <a:ext uri="{FF2B5EF4-FFF2-40B4-BE49-F238E27FC236}">
                    <a16:creationId xmlns:a16="http://schemas.microsoft.com/office/drawing/2014/main" id="{F74D75B1-D27F-4430-94C8-202170DD3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84"/>
                <a:ext cx="77" cy="14"/>
              </a:xfrm>
              <a:custGeom>
                <a:avLst/>
                <a:gdLst>
                  <a:gd name="T0" fmla="*/ 77 w 77"/>
                  <a:gd name="T1" fmla="*/ 10 h 14"/>
                  <a:gd name="T2" fmla="*/ 77 w 77"/>
                  <a:gd name="T3" fmla="*/ 14 h 14"/>
                  <a:gd name="T4" fmla="*/ 0 w 77"/>
                  <a:gd name="T5" fmla="*/ 3 h 14"/>
                  <a:gd name="T6" fmla="*/ 0 w 77"/>
                  <a:gd name="T7" fmla="*/ 0 h 14"/>
                  <a:gd name="T8" fmla="*/ 77 w 77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4"/>
                  <a:gd name="T17" fmla="*/ 77 w 7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4">
                    <a:moveTo>
                      <a:pt x="77" y="10"/>
                    </a:moveTo>
                    <a:lnTo>
                      <a:pt x="77" y="1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227">
                <a:extLst>
                  <a:ext uri="{FF2B5EF4-FFF2-40B4-BE49-F238E27FC236}">
                    <a16:creationId xmlns:a16="http://schemas.microsoft.com/office/drawing/2014/main" id="{FB39524E-E168-4088-90E6-74DD68B31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84"/>
                <a:ext cx="77" cy="14"/>
              </a:xfrm>
              <a:custGeom>
                <a:avLst/>
                <a:gdLst>
                  <a:gd name="T0" fmla="*/ 77 w 77"/>
                  <a:gd name="T1" fmla="*/ 10 h 14"/>
                  <a:gd name="T2" fmla="*/ 77 w 77"/>
                  <a:gd name="T3" fmla="*/ 14 h 14"/>
                  <a:gd name="T4" fmla="*/ 0 w 77"/>
                  <a:gd name="T5" fmla="*/ 3 h 14"/>
                  <a:gd name="T6" fmla="*/ 0 w 77"/>
                  <a:gd name="T7" fmla="*/ 0 h 14"/>
                  <a:gd name="T8" fmla="*/ 77 w 77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4"/>
                  <a:gd name="T17" fmla="*/ 77 w 7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4">
                    <a:moveTo>
                      <a:pt x="77" y="10"/>
                    </a:moveTo>
                    <a:lnTo>
                      <a:pt x="77" y="1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7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228">
                <a:extLst>
                  <a:ext uri="{FF2B5EF4-FFF2-40B4-BE49-F238E27FC236}">
                    <a16:creationId xmlns:a16="http://schemas.microsoft.com/office/drawing/2014/main" id="{457BCFD4-442D-4AB1-B63B-3949104C1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84"/>
                <a:ext cx="115" cy="19"/>
              </a:xfrm>
              <a:custGeom>
                <a:avLst/>
                <a:gdLst>
                  <a:gd name="T0" fmla="*/ 115 w 115"/>
                  <a:gd name="T1" fmla="*/ 12 h 19"/>
                  <a:gd name="T2" fmla="*/ 115 w 115"/>
                  <a:gd name="T3" fmla="*/ 19 h 19"/>
                  <a:gd name="T4" fmla="*/ 0 w 115"/>
                  <a:gd name="T5" fmla="*/ 5 h 19"/>
                  <a:gd name="T6" fmla="*/ 0 w 115"/>
                  <a:gd name="T7" fmla="*/ 0 h 19"/>
                  <a:gd name="T8" fmla="*/ 115 w 115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12"/>
                    </a:moveTo>
                    <a:lnTo>
                      <a:pt x="115" y="1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229">
                <a:extLst>
                  <a:ext uri="{FF2B5EF4-FFF2-40B4-BE49-F238E27FC236}">
                    <a16:creationId xmlns:a16="http://schemas.microsoft.com/office/drawing/2014/main" id="{090ED1E6-9935-4D52-8553-6C5C65FD5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84"/>
                <a:ext cx="115" cy="19"/>
              </a:xfrm>
              <a:custGeom>
                <a:avLst/>
                <a:gdLst>
                  <a:gd name="T0" fmla="*/ 115 w 115"/>
                  <a:gd name="T1" fmla="*/ 12 h 19"/>
                  <a:gd name="T2" fmla="*/ 115 w 115"/>
                  <a:gd name="T3" fmla="*/ 19 h 19"/>
                  <a:gd name="T4" fmla="*/ 0 w 115"/>
                  <a:gd name="T5" fmla="*/ 5 h 19"/>
                  <a:gd name="T6" fmla="*/ 0 w 115"/>
                  <a:gd name="T7" fmla="*/ 0 h 19"/>
                  <a:gd name="T8" fmla="*/ 115 w 115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"/>
                  <a:gd name="T17" fmla="*/ 115 w 1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">
                    <a:moveTo>
                      <a:pt x="115" y="12"/>
                    </a:moveTo>
                    <a:lnTo>
                      <a:pt x="115" y="1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230">
                <a:extLst>
                  <a:ext uri="{FF2B5EF4-FFF2-40B4-BE49-F238E27FC236}">
                    <a16:creationId xmlns:a16="http://schemas.microsoft.com/office/drawing/2014/main" id="{71468BDE-3474-4528-AB64-52659AFC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84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10 h 12"/>
                  <a:gd name="T4" fmla="*/ 0 w 25"/>
                  <a:gd name="T5" fmla="*/ 0 h 12"/>
                  <a:gd name="T6" fmla="*/ 25 w 25"/>
                  <a:gd name="T7" fmla="*/ 3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231">
                <a:extLst>
                  <a:ext uri="{FF2B5EF4-FFF2-40B4-BE49-F238E27FC236}">
                    <a16:creationId xmlns:a16="http://schemas.microsoft.com/office/drawing/2014/main" id="{0FE7197E-3C22-445D-9735-E14CA1A42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84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10 h 12"/>
                  <a:gd name="T4" fmla="*/ 0 w 25"/>
                  <a:gd name="T5" fmla="*/ 0 h 12"/>
                  <a:gd name="T6" fmla="*/ 25 w 25"/>
                  <a:gd name="T7" fmla="*/ 3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232">
                <a:extLst>
                  <a:ext uri="{FF2B5EF4-FFF2-40B4-BE49-F238E27FC236}">
                    <a16:creationId xmlns:a16="http://schemas.microsoft.com/office/drawing/2014/main" id="{F9A949D5-BECA-45DD-869C-BEDA8040E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86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8 h 10"/>
                  <a:gd name="T4" fmla="*/ 0 w 32"/>
                  <a:gd name="T5" fmla="*/ 0 h 10"/>
                  <a:gd name="T6" fmla="*/ 32 w 32"/>
                  <a:gd name="T7" fmla="*/ 2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233">
                <a:extLst>
                  <a:ext uri="{FF2B5EF4-FFF2-40B4-BE49-F238E27FC236}">
                    <a16:creationId xmlns:a16="http://schemas.microsoft.com/office/drawing/2014/main" id="{920F26DF-0FA7-4D4B-BB18-BFBC2AB4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86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8 h 10"/>
                  <a:gd name="T4" fmla="*/ 0 w 32"/>
                  <a:gd name="T5" fmla="*/ 0 h 10"/>
                  <a:gd name="T6" fmla="*/ 32 w 32"/>
                  <a:gd name="T7" fmla="*/ 2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2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Rectangle 234">
                <a:extLst>
                  <a:ext uri="{FF2B5EF4-FFF2-40B4-BE49-F238E27FC236}">
                    <a16:creationId xmlns:a16="http://schemas.microsoft.com/office/drawing/2014/main" id="{A36CA40F-1AA0-43BD-BDDD-AE8420159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87"/>
                <a:ext cx="7" cy="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51" name="Rectangle 235">
                <a:extLst>
                  <a:ext uri="{FF2B5EF4-FFF2-40B4-BE49-F238E27FC236}">
                    <a16:creationId xmlns:a16="http://schemas.microsoft.com/office/drawing/2014/main" id="{1B959D40-ED3E-4D77-A2F8-917CEFEA2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1387"/>
                <a:ext cx="7" cy="7"/>
              </a:xfrm>
              <a:prstGeom prst="rect">
                <a:avLst/>
              </a:pr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552" name="Freeform 236">
                <a:extLst>
                  <a:ext uri="{FF2B5EF4-FFF2-40B4-BE49-F238E27FC236}">
                    <a16:creationId xmlns:a16="http://schemas.microsoft.com/office/drawing/2014/main" id="{91B0EF8B-0FAB-4C70-8574-DFBBE8B9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88"/>
                <a:ext cx="77" cy="19"/>
              </a:xfrm>
              <a:custGeom>
                <a:avLst/>
                <a:gdLst>
                  <a:gd name="T0" fmla="*/ 77 w 77"/>
                  <a:gd name="T1" fmla="*/ 19 h 19"/>
                  <a:gd name="T2" fmla="*/ 28 w 77"/>
                  <a:gd name="T3" fmla="*/ 12 h 19"/>
                  <a:gd name="T4" fmla="*/ 30 w 77"/>
                  <a:gd name="T5" fmla="*/ 11 h 19"/>
                  <a:gd name="T6" fmla="*/ 28 w 77"/>
                  <a:gd name="T7" fmla="*/ 10 h 19"/>
                  <a:gd name="T8" fmla="*/ 26 w 77"/>
                  <a:gd name="T9" fmla="*/ 11 h 19"/>
                  <a:gd name="T10" fmla="*/ 25 w 77"/>
                  <a:gd name="T11" fmla="*/ 12 h 19"/>
                  <a:gd name="T12" fmla="*/ 0 w 77"/>
                  <a:gd name="T13" fmla="*/ 8 h 19"/>
                  <a:gd name="T14" fmla="*/ 0 w 77"/>
                  <a:gd name="T15" fmla="*/ 0 h 19"/>
                  <a:gd name="T16" fmla="*/ 77 w 77"/>
                  <a:gd name="T17" fmla="*/ 11 h 19"/>
                  <a:gd name="T18" fmla="*/ 77 w 77"/>
                  <a:gd name="T19" fmla="*/ 19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19"/>
                  <a:gd name="T32" fmla="*/ 77 w 77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19">
                    <a:moveTo>
                      <a:pt x="77" y="19"/>
                    </a:moveTo>
                    <a:lnTo>
                      <a:pt x="28" y="12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11"/>
                    </a:lnTo>
                    <a:lnTo>
                      <a:pt x="77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237">
                <a:extLst>
                  <a:ext uri="{FF2B5EF4-FFF2-40B4-BE49-F238E27FC236}">
                    <a16:creationId xmlns:a16="http://schemas.microsoft.com/office/drawing/2014/main" id="{FFBDC67A-317F-4059-8A9C-ACF1929CF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88"/>
                <a:ext cx="77" cy="19"/>
              </a:xfrm>
              <a:custGeom>
                <a:avLst/>
                <a:gdLst>
                  <a:gd name="T0" fmla="*/ 77 w 77"/>
                  <a:gd name="T1" fmla="*/ 19 h 19"/>
                  <a:gd name="T2" fmla="*/ 28 w 77"/>
                  <a:gd name="T3" fmla="*/ 12 h 19"/>
                  <a:gd name="T4" fmla="*/ 30 w 77"/>
                  <a:gd name="T5" fmla="*/ 11 h 19"/>
                  <a:gd name="T6" fmla="*/ 28 w 77"/>
                  <a:gd name="T7" fmla="*/ 10 h 19"/>
                  <a:gd name="T8" fmla="*/ 26 w 77"/>
                  <a:gd name="T9" fmla="*/ 11 h 19"/>
                  <a:gd name="T10" fmla="*/ 25 w 77"/>
                  <a:gd name="T11" fmla="*/ 12 h 19"/>
                  <a:gd name="T12" fmla="*/ 0 w 77"/>
                  <a:gd name="T13" fmla="*/ 8 h 19"/>
                  <a:gd name="T14" fmla="*/ 0 w 77"/>
                  <a:gd name="T15" fmla="*/ 0 h 19"/>
                  <a:gd name="T16" fmla="*/ 77 w 77"/>
                  <a:gd name="T17" fmla="*/ 11 h 19"/>
                  <a:gd name="T18" fmla="*/ 77 w 77"/>
                  <a:gd name="T19" fmla="*/ 19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19"/>
                  <a:gd name="T32" fmla="*/ 77 w 77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19">
                    <a:moveTo>
                      <a:pt x="77" y="19"/>
                    </a:moveTo>
                    <a:lnTo>
                      <a:pt x="28" y="12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7" y="11"/>
                    </a:lnTo>
                    <a:lnTo>
                      <a:pt x="77" y="1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238">
                <a:extLst>
                  <a:ext uri="{FF2B5EF4-FFF2-40B4-BE49-F238E27FC236}">
                    <a16:creationId xmlns:a16="http://schemas.microsoft.com/office/drawing/2014/main" id="{C360E982-EE7C-4F55-9511-F75793421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91"/>
                <a:ext cx="115" cy="24"/>
              </a:xfrm>
              <a:custGeom>
                <a:avLst/>
                <a:gdLst>
                  <a:gd name="T0" fmla="*/ 115 w 115"/>
                  <a:gd name="T1" fmla="*/ 13 h 24"/>
                  <a:gd name="T2" fmla="*/ 115 w 115"/>
                  <a:gd name="T3" fmla="*/ 24 h 24"/>
                  <a:gd name="T4" fmla="*/ 0 w 115"/>
                  <a:gd name="T5" fmla="*/ 9 h 24"/>
                  <a:gd name="T6" fmla="*/ 0 w 115"/>
                  <a:gd name="T7" fmla="*/ 0 h 24"/>
                  <a:gd name="T8" fmla="*/ 115 w 11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4"/>
                  <a:gd name="T17" fmla="*/ 115 w 11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4">
                    <a:moveTo>
                      <a:pt x="115" y="13"/>
                    </a:moveTo>
                    <a:lnTo>
                      <a:pt x="115" y="2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1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239">
                <a:extLst>
                  <a:ext uri="{FF2B5EF4-FFF2-40B4-BE49-F238E27FC236}">
                    <a16:creationId xmlns:a16="http://schemas.microsoft.com/office/drawing/2014/main" id="{58ACDFC3-F8B0-47FD-80BC-CF1773B22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391"/>
                <a:ext cx="115" cy="24"/>
              </a:xfrm>
              <a:custGeom>
                <a:avLst/>
                <a:gdLst>
                  <a:gd name="T0" fmla="*/ 115 w 115"/>
                  <a:gd name="T1" fmla="*/ 13 h 24"/>
                  <a:gd name="T2" fmla="*/ 115 w 115"/>
                  <a:gd name="T3" fmla="*/ 24 h 24"/>
                  <a:gd name="T4" fmla="*/ 0 w 115"/>
                  <a:gd name="T5" fmla="*/ 9 h 24"/>
                  <a:gd name="T6" fmla="*/ 0 w 115"/>
                  <a:gd name="T7" fmla="*/ 0 h 24"/>
                  <a:gd name="T8" fmla="*/ 115 w 11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4"/>
                  <a:gd name="T17" fmla="*/ 115 w 11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4">
                    <a:moveTo>
                      <a:pt x="115" y="13"/>
                    </a:moveTo>
                    <a:lnTo>
                      <a:pt x="115" y="2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1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Freeform 240">
                <a:extLst>
                  <a:ext uri="{FF2B5EF4-FFF2-40B4-BE49-F238E27FC236}">
                    <a16:creationId xmlns:a16="http://schemas.microsoft.com/office/drawing/2014/main" id="{D57DE473-9BCF-4724-BE30-3CF92C92B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95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1 h 3"/>
                  <a:gd name="T4" fmla="*/ 0 w 7"/>
                  <a:gd name="T5" fmla="*/ 0 h 3"/>
                  <a:gd name="T6" fmla="*/ 7 w 7"/>
                  <a:gd name="T7" fmla="*/ 0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 241">
                <a:extLst>
                  <a:ext uri="{FF2B5EF4-FFF2-40B4-BE49-F238E27FC236}">
                    <a16:creationId xmlns:a16="http://schemas.microsoft.com/office/drawing/2014/main" id="{E44AC21B-AA2E-466C-A52A-03B4B0742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95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1 h 3"/>
                  <a:gd name="T4" fmla="*/ 0 w 7"/>
                  <a:gd name="T5" fmla="*/ 0 h 3"/>
                  <a:gd name="T6" fmla="*/ 7 w 7"/>
                  <a:gd name="T7" fmla="*/ 0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242">
                <a:extLst>
                  <a:ext uri="{FF2B5EF4-FFF2-40B4-BE49-F238E27FC236}">
                    <a16:creationId xmlns:a16="http://schemas.microsoft.com/office/drawing/2014/main" id="{478CE08E-A878-4CED-8893-4AB6A5E11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95"/>
                <a:ext cx="25" cy="8"/>
              </a:xfrm>
              <a:custGeom>
                <a:avLst/>
                <a:gdLst>
                  <a:gd name="T0" fmla="*/ 25 w 25"/>
                  <a:gd name="T1" fmla="*/ 8 h 8"/>
                  <a:gd name="T2" fmla="*/ 0 w 25"/>
                  <a:gd name="T3" fmla="*/ 5 h 8"/>
                  <a:gd name="T4" fmla="*/ 0 w 25"/>
                  <a:gd name="T5" fmla="*/ 0 h 8"/>
                  <a:gd name="T6" fmla="*/ 25 w 25"/>
                  <a:gd name="T7" fmla="*/ 3 h 8"/>
                  <a:gd name="T8" fmla="*/ 25 w 2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8"/>
                  <a:gd name="T17" fmla="*/ 25 w 2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8">
                    <a:moveTo>
                      <a:pt x="25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243">
                <a:extLst>
                  <a:ext uri="{FF2B5EF4-FFF2-40B4-BE49-F238E27FC236}">
                    <a16:creationId xmlns:a16="http://schemas.microsoft.com/office/drawing/2014/main" id="{1874C923-197E-458B-BC47-5D44CAB49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395"/>
                <a:ext cx="25" cy="8"/>
              </a:xfrm>
              <a:custGeom>
                <a:avLst/>
                <a:gdLst>
                  <a:gd name="T0" fmla="*/ 25 w 25"/>
                  <a:gd name="T1" fmla="*/ 8 h 8"/>
                  <a:gd name="T2" fmla="*/ 0 w 25"/>
                  <a:gd name="T3" fmla="*/ 5 h 8"/>
                  <a:gd name="T4" fmla="*/ 0 w 25"/>
                  <a:gd name="T5" fmla="*/ 0 h 8"/>
                  <a:gd name="T6" fmla="*/ 25 w 25"/>
                  <a:gd name="T7" fmla="*/ 3 h 8"/>
                  <a:gd name="T8" fmla="*/ 25 w 2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8"/>
                  <a:gd name="T17" fmla="*/ 25 w 2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8">
                    <a:moveTo>
                      <a:pt x="25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244">
                <a:extLst>
                  <a:ext uri="{FF2B5EF4-FFF2-40B4-BE49-F238E27FC236}">
                    <a16:creationId xmlns:a16="http://schemas.microsoft.com/office/drawing/2014/main" id="{1273F49A-C9B1-48F1-B48C-FF9ACAA35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95"/>
                <a:ext cx="32" cy="11"/>
              </a:xfrm>
              <a:custGeom>
                <a:avLst/>
                <a:gdLst>
                  <a:gd name="T0" fmla="*/ 32 w 32"/>
                  <a:gd name="T1" fmla="*/ 11 h 11"/>
                  <a:gd name="T2" fmla="*/ 0 w 32"/>
                  <a:gd name="T3" fmla="*/ 8 h 11"/>
                  <a:gd name="T4" fmla="*/ 0 w 32"/>
                  <a:gd name="T5" fmla="*/ 0 h 11"/>
                  <a:gd name="T6" fmla="*/ 32 w 32"/>
                  <a:gd name="T7" fmla="*/ 3 h 11"/>
                  <a:gd name="T8" fmla="*/ 32 w 3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245">
                <a:extLst>
                  <a:ext uri="{FF2B5EF4-FFF2-40B4-BE49-F238E27FC236}">
                    <a16:creationId xmlns:a16="http://schemas.microsoft.com/office/drawing/2014/main" id="{178FE971-75ED-4997-BE79-D14C8BA8A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395"/>
                <a:ext cx="32" cy="11"/>
              </a:xfrm>
              <a:custGeom>
                <a:avLst/>
                <a:gdLst>
                  <a:gd name="T0" fmla="*/ 32 w 32"/>
                  <a:gd name="T1" fmla="*/ 11 h 11"/>
                  <a:gd name="T2" fmla="*/ 0 w 32"/>
                  <a:gd name="T3" fmla="*/ 8 h 11"/>
                  <a:gd name="T4" fmla="*/ 0 w 32"/>
                  <a:gd name="T5" fmla="*/ 0 h 11"/>
                  <a:gd name="T6" fmla="*/ 32 w 32"/>
                  <a:gd name="T7" fmla="*/ 3 h 11"/>
                  <a:gd name="T8" fmla="*/ 32 w 3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 246">
                <a:extLst>
                  <a:ext uri="{FF2B5EF4-FFF2-40B4-BE49-F238E27FC236}">
                    <a16:creationId xmlns:a16="http://schemas.microsoft.com/office/drawing/2014/main" id="{1D06276D-8CEC-4AE9-A486-8758FC50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98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5 h 6"/>
                  <a:gd name="T4" fmla="*/ 0 w 7"/>
                  <a:gd name="T5" fmla="*/ 0 h 6"/>
                  <a:gd name="T6" fmla="*/ 7 w 7"/>
                  <a:gd name="T7" fmla="*/ 1 h 6"/>
                  <a:gd name="T8" fmla="*/ 7 w 7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6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Freeform 247">
                <a:extLst>
                  <a:ext uri="{FF2B5EF4-FFF2-40B4-BE49-F238E27FC236}">
                    <a16:creationId xmlns:a16="http://schemas.microsoft.com/office/drawing/2014/main" id="{48466AB4-3A0D-4563-A454-1EC5A03A1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398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5 h 6"/>
                  <a:gd name="T4" fmla="*/ 0 w 7"/>
                  <a:gd name="T5" fmla="*/ 0 h 6"/>
                  <a:gd name="T6" fmla="*/ 7 w 7"/>
                  <a:gd name="T7" fmla="*/ 1 h 6"/>
                  <a:gd name="T8" fmla="*/ 7 w 7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6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 248">
                <a:extLst>
                  <a:ext uri="{FF2B5EF4-FFF2-40B4-BE49-F238E27FC236}">
                    <a16:creationId xmlns:a16="http://schemas.microsoft.com/office/drawing/2014/main" id="{B940B79E-2A5E-4F38-8F55-353EB1B7B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98"/>
                <a:ext cx="24" cy="6"/>
              </a:xfrm>
              <a:custGeom>
                <a:avLst/>
                <a:gdLst>
                  <a:gd name="T0" fmla="*/ 24 w 24"/>
                  <a:gd name="T1" fmla="*/ 3 h 6"/>
                  <a:gd name="T2" fmla="*/ 23 w 24"/>
                  <a:gd name="T3" fmla="*/ 5 h 6"/>
                  <a:gd name="T4" fmla="*/ 22 w 24"/>
                  <a:gd name="T5" fmla="*/ 5 h 6"/>
                  <a:gd name="T6" fmla="*/ 18 w 24"/>
                  <a:gd name="T7" fmla="*/ 3 h 6"/>
                  <a:gd name="T8" fmla="*/ 16 w 24"/>
                  <a:gd name="T9" fmla="*/ 3 h 6"/>
                  <a:gd name="T10" fmla="*/ 18 w 24"/>
                  <a:gd name="T11" fmla="*/ 6 h 6"/>
                  <a:gd name="T12" fmla="*/ 14 w 24"/>
                  <a:gd name="T13" fmla="*/ 5 h 6"/>
                  <a:gd name="T14" fmla="*/ 10 w 24"/>
                  <a:gd name="T15" fmla="*/ 5 h 6"/>
                  <a:gd name="T16" fmla="*/ 0 w 24"/>
                  <a:gd name="T17" fmla="*/ 3 h 6"/>
                  <a:gd name="T18" fmla="*/ 0 w 24"/>
                  <a:gd name="T19" fmla="*/ 0 h 6"/>
                  <a:gd name="T20" fmla="*/ 24 w 24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6"/>
                  <a:gd name="T35" fmla="*/ 24 w 2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6">
                    <a:moveTo>
                      <a:pt x="24" y="3"/>
                    </a:moveTo>
                    <a:lnTo>
                      <a:pt x="23" y="5"/>
                    </a:lnTo>
                    <a:lnTo>
                      <a:pt x="22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Freeform 249">
                <a:extLst>
                  <a:ext uri="{FF2B5EF4-FFF2-40B4-BE49-F238E27FC236}">
                    <a16:creationId xmlns:a16="http://schemas.microsoft.com/office/drawing/2014/main" id="{74120DFE-A7D5-4C73-97A8-82A5DA549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98"/>
                <a:ext cx="24" cy="6"/>
              </a:xfrm>
              <a:custGeom>
                <a:avLst/>
                <a:gdLst>
                  <a:gd name="T0" fmla="*/ 24 w 24"/>
                  <a:gd name="T1" fmla="*/ 3 h 6"/>
                  <a:gd name="T2" fmla="*/ 23 w 24"/>
                  <a:gd name="T3" fmla="*/ 5 h 6"/>
                  <a:gd name="T4" fmla="*/ 22 w 24"/>
                  <a:gd name="T5" fmla="*/ 5 h 6"/>
                  <a:gd name="T6" fmla="*/ 18 w 24"/>
                  <a:gd name="T7" fmla="*/ 3 h 6"/>
                  <a:gd name="T8" fmla="*/ 16 w 24"/>
                  <a:gd name="T9" fmla="*/ 3 h 6"/>
                  <a:gd name="T10" fmla="*/ 18 w 24"/>
                  <a:gd name="T11" fmla="*/ 6 h 6"/>
                  <a:gd name="T12" fmla="*/ 14 w 24"/>
                  <a:gd name="T13" fmla="*/ 5 h 6"/>
                  <a:gd name="T14" fmla="*/ 10 w 24"/>
                  <a:gd name="T15" fmla="*/ 5 h 6"/>
                  <a:gd name="T16" fmla="*/ 0 w 24"/>
                  <a:gd name="T17" fmla="*/ 3 h 6"/>
                  <a:gd name="T18" fmla="*/ 0 w 24"/>
                  <a:gd name="T19" fmla="*/ 0 h 6"/>
                  <a:gd name="T20" fmla="*/ 24 w 24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6"/>
                  <a:gd name="T35" fmla="*/ 24 w 2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6">
                    <a:moveTo>
                      <a:pt x="24" y="3"/>
                    </a:moveTo>
                    <a:lnTo>
                      <a:pt x="23" y="5"/>
                    </a:lnTo>
                    <a:lnTo>
                      <a:pt x="22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Freeform 250">
                <a:extLst>
                  <a:ext uri="{FF2B5EF4-FFF2-40B4-BE49-F238E27FC236}">
                    <a16:creationId xmlns:a16="http://schemas.microsoft.com/office/drawing/2014/main" id="{90A141F9-3ABF-4F6D-ACE0-0A34DD88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399"/>
                <a:ext cx="34" cy="29"/>
              </a:xfrm>
              <a:custGeom>
                <a:avLst/>
                <a:gdLst>
                  <a:gd name="T0" fmla="*/ 19 w 34"/>
                  <a:gd name="T1" fmla="*/ 7 h 29"/>
                  <a:gd name="T2" fmla="*/ 23 w 34"/>
                  <a:gd name="T3" fmla="*/ 4 h 29"/>
                  <a:gd name="T4" fmla="*/ 26 w 34"/>
                  <a:gd name="T5" fmla="*/ 2 h 29"/>
                  <a:gd name="T6" fmla="*/ 27 w 34"/>
                  <a:gd name="T7" fmla="*/ 4 h 29"/>
                  <a:gd name="T8" fmla="*/ 24 w 34"/>
                  <a:gd name="T9" fmla="*/ 7 h 29"/>
                  <a:gd name="T10" fmla="*/ 29 w 34"/>
                  <a:gd name="T11" fmla="*/ 8 h 29"/>
                  <a:gd name="T12" fmla="*/ 31 w 34"/>
                  <a:gd name="T13" fmla="*/ 8 h 29"/>
                  <a:gd name="T14" fmla="*/ 25 w 34"/>
                  <a:gd name="T15" fmla="*/ 10 h 29"/>
                  <a:gd name="T16" fmla="*/ 31 w 34"/>
                  <a:gd name="T17" fmla="*/ 12 h 29"/>
                  <a:gd name="T18" fmla="*/ 34 w 34"/>
                  <a:gd name="T19" fmla="*/ 16 h 29"/>
                  <a:gd name="T20" fmla="*/ 27 w 34"/>
                  <a:gd name="T21" fmla="*/ 14 h 29"/>
                  <a:gd name="T22" fmla="*/ 32 w 34"/>
                  <a:gd name="T23" fmla="*/ 20 h 29"/>
                  <a:gd name="T24" fmla="*/ 32 w 34"/>
                  <a:gd name="T25" fmla="*/ 22 h 29"/>
                  <a:gd name="T26" fmla="*/ 29 w 34"/>
                  <a:gd name="T27" fmla="*/ 20 h 29"/>
                  <a:gd name="T28" fmla="*/ 24 w 34"/>
                  <a:gd name="T29" fmla="*/ 19 h 29"/>
                  <a:gd name="T30" fmla="*/ 26 w 34"/>
                  <a:gd name="T31" fmla="*/ 25 h 29"/>
                  <a:gd name="T32" fmla="*/ 27 w 34"/>
                  <a:gd name="T33" fmla="*/ 29 h 29"/>
                  <a:gd name="T34" fmla="*/ 26 w 34"/>
                  <a:gd name="T35" fmla="*/ 29 h 29"/>
                  <a:gd name="T36" fmla="*/ 24 w 34"/>
                  <a:gd name="T37" fmla="*/ 25 h 29"/>
                  <a:gd name="T38" fmla="*/ 21 w 34"/>
                  <a:gd name="T39" fmla="*/ 24 h 29"/>
                  <a:gd name="T40" fmla="*/ 20 w 34"/>
                  <a:gd name="T41" fmla="*/ 22 h 29"/>
                  <a:gd name="T42" fmla="*/ 20 w 34"/>
                  <a:gd name="T43" fmla="*/ 29 h 29"/>
                  <a:gd name="T44" fmla="*/ 19 w 34"/>
                  <a:gd name="T45" fmla="*/ 25 h 29"/>
                  <a:gd name="T46" fmla="*/ 19 w 34"/>
                  <a:gd name="T47" fmla="*/ 22 h 29"/>
                  <a:gd name="T48" fmla="*/ 17 w 34"/>
                  <a:gd name="T49" fmla="*/ 21 h 29"/>
                  <a:gd name="T50" fmla="*/ 15 w 34"/>
                  <a:gd name="T51" fmla="*/ 24 h 29"/>
                  <a:gd name="T52" fmla="*/ 11 w 34"/>
                  <a:gd name="T53" fmla="*/ 25 h 29"/>
                  <a:gd name="T54" fmla="*/ 9 w 34"/>
                  <a:gd name="T55" fmla="*/ 27 h 29"/>
                  <a:gd name="T56" fmla="*/ 10 w 34"/>
                  <a:gd name="T57" fmla="*/ 24 h 29"/>
                  <a:gd name="T58" fmla="*/ 10 w 34"/>
                  <a:gd name="T59" fmla="*/ 22 h 29"/>
                  <a:gd name="T60" fmla="*/ 11 w 34"/>
                  <a:gd name="T61" fmla="*/ 21 h 29"/>
                  <a:gd name="T62" fmla="*/ 15 w 34"/>
                  <a:gd name="T63" fmla="*/ 17 h 29"/>
                  <a:gd name="T64" fmla="*/ 13 w 34"/>
                  <a:gd name="T65" fmla="*/ 19 h 29"/>
                  <a:gd name="T66" fmla="*/ 11 w 34"/>
                  <a:gd name="T67" fmla="*/ 19 h 29"/>
                  <a:gd name="T68" fmla="*/ 9 w 34"/>
                  <a:gd name="T69" fmla="*/ 20 h 29"/>
                  <a:gd name="T70" fmla="*/ 6 w 34"/>
                  <a:gd name="T71" fmla="*/ 22 h 29"/>
                  <a:gd name="T72" fmla="*/ 3 w 34"/>
                  <a:gd name="T73" fmla="*/ 21 h 29"/>
                  <a:gd name="T74" fmla="*/ 6 w 34"/>
                  <a:gd name="T75" fmla="*/ 20 h 29"/>
                  <a:gd name="T76" fmla="*/ 10 w 34"/>
                  <a:gd name="T77" fmla="*/ 14 h 29"/>
                  <a:gd name="T78" fmla="*/ 7 w 34"/>
                  <a:gd name="T79" fmla="*/ 16 h 29"/>
                  <a:gd name="T80" fmla="*/ 0 w 34"/>
                  <a:gd name="T81" fmla="*/ 19 h 29"/>
                  <a:gd name="T82" fmla="*/ 1 w 34"/>
                  <a:gd name="T83" fmla="*/ 14 h 29"/>
                  <a:gd name="T84" fmla="*/ 3 w 34"/>
                  <a:gd name="T85" fmla="*/ 12 h 29"/>
                  <a:gd name="T86" fmla="*/ 8 w 34"/>
                  <a:gd name="T87" fmla="*/ 10 h 29"/>
                  <a:gd name="T88" fmla="*/ 10 w 34"/>
                  <a:gd name="T89" fmla="*/ 9 h 29"/>
                  <a:gd name="T90" fmla="*/ 7 w 34"/>
                  <a:gd name="T91" fmla="*/ 8 h 29"/>
                  <a:gd name="T92" fmla="*/ 1 w 34"/>
                  <a:gd name="T93" fmla="*/ 8 h 29"/>
                  <a:gd name="T94" fmla="*/ 3 w 34"/>
                  <a:gd name="T95" fmla="*/ 5 h 29"/>
                  <a:gd name="T96" fmla="*/ 6 w 34"/>
                  <a:gd name="T97" fmla="*/ 4 h 29"/>
                  <a:gd name="T98" fmla="*/ 7 w 34"/>
                  <a:gd name="T99" fmla="*/ 4 h 29"/>
                  <a:gd name="T100" fmla="*/ 12 w 34"/>
                  <a:gd name="T101" fmla="*/ 7 h 29"/>
                  <a:gd name="T102" fmla="*/ 10 w 34"/>
                  <a:gd name="T103" fmla="*/ 2 h 29"/>
                  <a:gd name="T104" fmla="*/ 12 w 34"/>
                  <a:gd name="T105" fmla="*/ 4 h 29"/>
                  <a:gd name="T106" fmla="*/ 15 w 34"/>
                  <a:gd name="T107" fmla="*/ 5 h 29"/>
                  <a:gd name="T108" fmla="*/ 16 w 34"/>
                  <a:gd name="T109" fmla="*/ 4 h 29"/>
                  <a:gd name="T110" fmla="*/ 18 w 34"/>
                  <a:gd name="T111" fmla="*/ 1 h 29"/>
                  <a:gd name="T112" fmla="*/ 20 w 34"/>
                  <a:gd name="T113" fmla="*/ 0 h 29"/>
                  <a:gd name="T114" fmla="*/ 21 w 34"/>
                  <a:gd name="T115" fmla="*/ 0 h 29"/>
                  <a:gd name="T116" fmla="*/ 20 w 34"/>
                  <a:gd name="T117" fmla="*/ 1 h 29"/>
                  <a:gd name="T118" fmla="*/ 19 w 34"/>
                  <a:gd name="T119" fmla="*/ 2 h 29"/>
                  <a:gd name="T120" fmla="*/ 19 w 34"/>
                  <a:gd name="T121" fmla="*/ 7 h 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"/>
                  <a:gd name="T184" fmla="*/ 0 h 29"/>
                  <a:gd name="T185" fmla="*/ 34 w 34"/>
                  <a:gd name="T186" fmla="*/ 29 h 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" h="29">
                    <a:moveTo>
                      <a:pt x="19" y="7"/>
                    </a:moveTo>
                    <a:lnTo>
                      <a:pt x="23" y="4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4" y="7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25" y="10"/>
                    </a:lnTo>
                    <a:lnTo>
                      <a:pt x="31" y="12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26" y="25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20" y="22"/>
                    </a:lnTo>
                    <a:lnTo>
                      <a:pt x="20" y="29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7" y="21"/>
                    </a:lnTo>
                    <a:lnTo>
                      <a:pt x="15" y="24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12" y="7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Freeform 251">
                <a:extLst>
                  <a:ext uri="{FF2B5EF4-FFF2-40B4-BE49-F238E27FC236}">
                    <a16:creationId xmlns:a16="http://schemas.microsoft.com/office/drawing/2014/main" id="{1567C58B-6673-43AF-BA94-55F562CC2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399"/>
                <a:ext cx="34" cy="29"/>
              </a:xfrm>
              <a:custGeom>
                <a:avLst/>
                <a:gdLst>
                  <a:gd name="T0" fmla="*/ 19 w 34"/>
                  <a:gd name="T1" fmla="*/ 7 h 29"/>
                  <a:gd name="T2" fmla="*/ 23 w 34"/>
                  <a:gd name="T3" fmla="*/ 4 h 29"/>
                  <a:gd name="T4" fmla="*/ 26 w 34"/>
                  <a:gd name="T5" fmla="*/ 2 h 29"/>
                  <a:gd name="T6" fmla="*/ 27 w 34"/>
                  <a:gd name="T7" fmla="*/ 4 h 29"/>
                  <a:gd name="T8" fmla="*/ 24 w 34"/>
                  <a:gd name="T9" fmla="*/ 7 h 29"/>
                  <a:gd name="T10" fmla="*/ 29 w 34"/>
                  <a:gd name="T11" fmla="*/ 8 h 29"/>
                  <a:gd name="T12" fmla="*/ 31 w 34"/>
                  <a:gd name="T13" fmla="*/ 8 h 29"/>
                  <a:gd name="T14" fmla="*/ 25 w 34"/>
                  <a:gd name="T15" fmla="*/ 10 h 29"/>
                  <a:gd name="T16" fmla="*/ 31 w 34"/>
                  <a:gd name="T17" fmla="*/ 12 h 29"/>
                  <a:gd name="T18" fmla="*/ 34 w 34"/>
                  <a:gd name="T19" fmla="*/ 16 h 29"/>
                  <a:gd name="T20" fmla="*/ 27 w 34"/>
                  <a:gd name="T21" fmla="*/ 14 h 29"/>
                  <a:gd name="T22" fmla="*/ 32 w 34"/>
                  <a:gd name="T23" fmla="*/ 20 h 29"/>
                  <a:gd name="T24" fmla="*/ 32 w 34"/>
                  <a:gd name="T25" fmla="*/ 22 h 29"/>
                  <a:gd name="T26" fmla="*/ 29 w 34"/>
                  <a:gd name="T27" fmla="*/ 20 h 29"/>
                  <a:gd name="T28" fmla="*/ 24 w 34"/>
                  <a:gd name="T29" fmla="*/ 19 h 29"/>
                  <a:gd name="T30" fmla="*/ 26 w 34"/>
                  <a:gd name="T31" fmla="*/ 25 h 29"/>
                  <a:gd name="T32" fmla="*/ 27 w 34"/>
                  <a:gd name="T33" fmla="*/ 29 h 29"/>
                  <a:gd name="T34" fmla="*/ 26 w 34"/>
                  <a:gd name="T35" fmla="*/ 29 h 29"/>
                  <a:gd name="T36" fmla="*/ 24 w 34"/>
                  <a:gd name="T37" fmla="*/ 25 h 29"/>
                  <a:gd name="T38" fmla="*/ 21 w 34"/>
                  <a:gd name="T39" fmla="*/ 24 h 29"/>
                  <a:gd name="T40" fmla="*/ 20 w 34"/>
                  <a:gd name="T41" fmla="*/ 22 h 29"/>
                  <a:gd name="T42" fmla="*/ 20 w 34"/>
                  <a:gd name="T43" fmla="*/ 29 h 29"/>
                  <a:gd name="T44" fmla="*/ 19 w 34"/>
                  <a:gd name="T45" fmla="*/ 25 h 29"/>
                  <a:gd name="T46" fmla="*/ 19 w 34"/>
                  <a:gd name="T47" fmla="*/ 22 h 29"/>
                  <a:gd name="T48" fmla="*/ 17 w 34"/>
                  <a:gd name="T49" fmla="*/ 21 h 29"/>
                  <a:gd name="T50" fmla="*/ 15 w 34"/>
                  <a:gd name="T51" fmla="*/ 24 h 29"/>
                  <a:gd name="T52" fmla="*/ 11 w 34"/>
                  <a:gd name="T53" fmla="*/ 25 h 29"/>
                  <a:gd name="T54" fmla="*/ 9 w 34"/>
                  <a:gd name="T55" fmla="*/ 27 h 29"/>
                  <a:gd name="T56" fmla="*/ 10 w 34"/>
                  <a:gd name="T57" fmla="*/ 24 h 29"/>
                  <a:gd name="T58" fmla="*/ 10 w 34"/>
                  <a:gd name="T59" fmla="*/ 22 h 29"/>
                  <a:gd name="T60" fmla="*/ 11 w 34"/>
                  <a:gd name="T61" fmla="*/ 21 h 29"/>
                  <a:gd name="T62" fmla="*/ 15 w 34"/>
                  <a:gd name="T63" fmla="*/ 17 h 29"/>
                  <a:gd name="T64" fmla="*/ 13 w 34"/>
                  <a:gd name="T65" fmla="*/ 19 h 29"/>
                  <a:gd name="T66" fmla="*/ 11 w 34"/>
                  <a:gd name="T67" fmla="*/ 19 h 29"/>
                  <a:gd name="T68" fmla="*/ 9 w 34"/>
                  <a:gd name="T69" fmla="*/ 20 h 29"/>
                  <a:gd name="T70" fmla="*/ 6 w 34"/>
                  <a:gd name="T71" fmla="*/ 22 h 29"/>
                  <a:gd name="T72" fmla="*/ 3 w 34"/>
                  <a:gd name="T73" fmla="*/ 21 h 29"/>
                  <a:gd name="T74" fmla="*/ 6 w 34"/>
                  <a:gd name="T75" fmla="*/ 20 h 29"/>
                  <a:gd name="T76" fmla="*/ 10 w 34"/>
                  <a:gd name="T77" fmla="*/ 14 h 29"/>
                  <a:gd name="T78" fmla="*/ 7 w 34"/>
                  <a:gd name="T79" fmla="*/ 16 h 29"/>
                  <a:gd name="T80" fmla="*/ 0 w 34"/>
                  <a:gd name="T81" fmla="*/ 19 h 29"/>
                  <a:gd name="T82" fmla="*/ 1 w 34"/>
                  <a:gd name="T83" fmla="*/ 14 h 29"/>
                  <a:gd name="T84" fmla="*/ 3 w 34"/>
                  <a:gd name="T85" fmla="*/ 12 h 29"/>
                  <a:gd name="T86" fmla="*/ 8 w 34"/>
                  <a:gd name="T87" fmla="*/ 10 h 29"/>
                  <a:gd name="T88" fmla="*/ 10 w 34"/>
                  <a:gd name="T89" fmla="*/ 9 h 29"/>
                  <a:gd name="T90" fmla="*/ 7 w 34"/>
                  <a:gd name="T91" fmla="*/ 8 h 29"/>
                  <a:gd name="T92" fmla="*/ 1 w 34"/>
                  <a:gd name="T93" fmla="*/ 8 h 29"/>
                  <a:gd name="T94" fmla="*/ 3 w 34"/>
                  <a:gd name="T95" fmla="*/ 5 h 29"/>
                  <a:gd name="T96" fmla="*/ 6 w 34"/>
                  <a:gd name="T97" fmla="*/ 4 h 29"/>
                  <a:gd name="T98" fmla="*/ 7 w 34"/>
                  <a:gd name="T99" fmla="*/ 4 h 29"/>
                  <a:gd name="T100" fmla="*/ 12 w 34"/>
                  <a:gd name="T101" fmla="*/ 7 h 29"/>
                  <a:gd name="T102" fmla="*/ 10 w 34"/>
                  <a:gd name="T103" fmla="*/ 2 h 29"/>
                  <a:gd name="T104" fmla="*/ 12 w 34"/>
                  <a:gd name="T105" fmla="*/ 4 h 29"/>
                  <a:gd name="T106" fmla="*/ 15 w 34"/>
                  <a:gd name="T107" fmla="*/ 5 h 29"/>
                  <a:gd name="T108" fmla="*/ 16 w 34"/>
                  <a:gd name="T109" fmla="*/ 4 h 29"/>
                  <a:gd name="T110" fmla="*/ 18 w 34"/>
                  <a:gd name="T111" fmla="*/ 1 h 29"/>
                  <a:gd name="T112" fmla="*/ 20 w 34"/>
                  <a:gd name="T113" fmla="*/ 0 h 29"/>
                  <a:gd name="T114" fmla="*/ 21 w 34"/>
                  <a:gd name="T115" fmla="*/ 0 h 29"/>
                  <a:gd name="T116" fmla="*/ 20 w 34"/>
                  <a:gd name="T117" fmla="*/ 1 h 29"/>
                  <a:gd name="T118" fmla="*/ 19 w 34"/>
                  <a:gd name="T119" fmla="*/ 2 h 29"/>
                  <a:gd name="T120" fmla="*/ 19 w 34"/>
                  <a:gd name="T121" fmla="*/ 7 h 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"/>
                  <a:gd name="T184" fmla="*/ 0 h 29"/>
                  <a:gd name="T185" fmla="*/ 34 w 34"/>
                  <a:gd name="T186" fmla="*/ 29 h 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" h="29">
                    <a:moveTo>
                      <a:pt x="19" y="7"/>
                    </a:moveTo>
                    <a:lnTo>
                      <a:pt x="23" y="4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4" y="7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25" y="10"/>
                    </a:lnTo>
                    <a:lnTo>
                      <a:pt x="31" y="12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26" y="25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20" y="22"/>
                    </a:lnTo>
                    <a:lnTo>
                      <a:pt x="20" y="29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7" y="21"/>
                    </a:lnTo>
                    <a:lnTo>
                      <a:pt x="15" y="24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12" y="7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Freeform 252">
                <a:extLst>
                  <a:ext uri="{FF2B5EF4-FFF2-40B4-BE49-F238E27FC236}">
                    <a16:creationId xmlns:a16="http://schemas.microsoft.com/office/drawing/2014/main" id="{E897CF8E-DDBD-4C2F-B3A8-847081826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01"/>
                <a:ext cx="115" cy="20"/>
              </a:xfrm>
              <a:custGeom>
                <a:avLst/>
                <a:gdLst>
                  <a:gd name="T0" fmla="*/ 115 w 115"/>
                  <a:gd name="T1" fmla="*/ 20 h 20"/>
                  <a:gd name="T2" fmla="*/ 0 w 115"/>
                  <a:gd name="T3" fmla="*/ 6 h 20"/>
                  <a:gd name="T4" fmla="*/ 0 w 115"/>
                  <a:gd name="T5" fmla="*/ 0 h 20"/>
                  <a:gd name="T6" fmla="*/ 115 w 115"/>
                  <a:gd name="T7" fmla="*/ 15 h 20"/>
                  <a:gd name="T8" fmla="*/ 115 w 115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0"/>
                  <a:gd name="T17" fmla="*/ 115 w 11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0">
                    <a:moveTo>
                      <a:pt x="115" y="2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15" y="15"/>
                    </a:lnTo>
                    <a:lnTo>
                      <a:pt x="115" y="2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Freeform 253">
                <a:extLst>
                  <a:ext uri="{FF2B5EF4-FFF2-40B4-BE49-F238E27FC236}">
                    <a16:creationId xmlns:a16="http://schemas.microsoft.com/office/drawing/2014/main" id="{99981447-D461-4F19-B07D-3E118C16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01"/>
                <a:ext cx="115" cy="20"/>
              </a:xfrm>
              <a:custGeom>
                <a:avLst/>
                <a:gdLst>
                  <a:gd name="T0" fmla="*/ 115 w 115"/>
                  <a:gd name="T1" fmla="*/ 20 h 20"/>
                  <a:gd name="T2" fmla="*/ 0 w 115"/>
                  <a:gd name="T3" fmla="*/ 6 h 20"/>
                  <a:gd name="T4" fmla="*/ 0 w 115"/>
                  <a:gd name="T5" fmla="*/ 0 h 20"/>
                  <a:gd name="T6" fmla="*/ 115 w 115"/>
                  <a:gd name="T7" fmla="*/ 15 h 20"/>
                  <a:gd name="T8" fmla="*/ 115 w 115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0"/>
                  <a:gd name="T17" fmla="*/ 115 w 11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0">
                    <a:moveTo>
                      <a:pt x="115" y="2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15" y="15"/>
                    </a:lnTo>
                    <a:lnTo>
                      <a:pt x="115" y="2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Freeform 254">
                <a:extLst>
                  <a:ext uri="{FF2B5EF4-FFF2-40B4-BE49-F238E27FC236}">
                    <a16:creationId xmlns:a16="http://schemas.microsoft.com/office/drawing/2014/main" id="{6EDDDFCD-238D-4BF8-8E70-1368611AF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401"/>
                <a:ext cx="6" cy="3"/>
              </a:xfrm>
              <a:custGeom>
                <a:avLst/>
                <a:gdLst>
                  <a:gd name="T0" fmla="*/ 4 w 6"/>
                  <a:gd name="T1" fmla="*/ 2 h 3"/>
                  <a:gd name="T2" fmla="*/ 0 w 6"/>
                  <a:gd name="T3" fmla="*/ 3 h 3"/>
                  <a:gd name="T4" fmla="*/ 0 w 6"/>
                  <a:gd name="T5" fmla="*/ 2 h 3"/>
                  <a:gd name="T6" fmla="*/ 1 w 6"/>
                  <a:gd name="T7" fmla="*/ 0 h 3"/>
                  <a:gd name="T8" fmla="*/ 6 w 6"/>
                  <a:gd name="T9" fmla="*/ 0 h 3"/>
                  <a:gd name="T10" fmla="*/ 4 w 6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4" y="2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Freeform 255">
                <a:extLst>
                  <a:ext uri="{FF2B5EF4-FFF2-40B4-BE49-F238E27FC236}">
                    <a16:creationId xmlns:a16="http://schemas.microsoft.com/office/drawing/2014/main" id="{36970538-DB89-4D8E-BE8E-FA6C3202A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401"/>
                <a:ext cx="6" cy="3"/>
              </a:xfrm>
              <a:custGeom>
                <a:avLst/>
                <a:gdLst>
                  <a:gd name="T0" fmla="*/ 4 w 6"/>
                  <a:gd name="T1" fmla="*/ 2 h 3"/>
                  <a:gd name="T2" fmla="*/ 0 w 6"/>
                  <a:gd name="T3" fmla="*/ 3 h 3"/>
                  <a:gd name="T4" fmla="*/ 0 w 6"/>
                  <a:gd name="T5" fmla="*/ 2 h 3"/>
                  <a:gd name="T6" fmla="*/ 1 w 6"/>
                  <a:gd name="T7" fmla="*/ 0 h 3"/>
                  <a:gd name="T8" fmla="*/ 6 w 6"/>
                  <a:gd name="T9" fmla="*/ 0 h 3"/>
                  <a:gd name="T10" fmla="*/ 4 w 6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4" y="2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Freeform 256">
                <a:extLst>
                  <a:ext uri="{FF2B5EF4-FFF2-40B4-BE49-F238E27FC236}">
                    <a16:creationId xmlns:a16="http://schemas.microsoft.com/office/drawing/2014/main" id="{953C3DBA-B7E4-4834-8541-EB208D54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01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10 h 12"/>
                  <a:gd name="T4" fmla="*/ 0 w 25"/>
                  <a:gd name="T5" fmla="*/ 0 h 12"/>
                  <a:gd name="T6" fmla="*/ 25 w 25"/>
                  <a:gd name="T7" fmla="*/ 3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Freeform 257">
                <a:extLst>
                  <a:ext uri="{FF2B5EF4-FFF2-40B4-BE49-F238E27FC236}">
                    <a16:creationId xmlns:a16="http://schemas.microsoft.com/office/drawing/2014/main" id="{89824C5B-0B82-4F06-9CD9-501236E6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01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10 h 12"/>
                  <a:gd name="T4" fmla="*/ 0 w 25"/>
                  <a:gd name="T5" fmla="*/ 0 h 12"/>
                  <a:gd name="T6" fmla="*/ 25 w 25"/>
                  <a:gd name="T7" fmla="*/ 3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eform 258">
                <a:extLst>
                  <a:ext uri="{FF2B5EF4-FFF2-40B4-BE49-F238E27FC236}">
                    <a16:creationId xmlns:a16="http://schemas.microsoft.com/office/drawing/2014/main" id="{9B0B0F5F-1BBD-4182-9C83-482AE5016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403"/>
                <a:ext cx="44" cy="10"/>
              </a:xfrm>
              <a:custGeom>
                <a:avLst/>
                <a:gdLst>
                  <a:gd name="T0" fmla="*/ 44 w 44"/>
                  <a:gd name="T1" fmla="*/ 10 h 10"/>
                  <a:gd name="T2" fmla="*/ 5 w 44"/>
                  <a:gd name="T3" fmla="*/ 4 h 10"/>
                  <a:gd name="T4" fmla="*/ 3 w 44"/>
                  <a:gd name="T5" fmla="*/ 3 h 10"/>
                  <a:gd name="T6" fmla="*/ 0 w 44"/>
                  <a:gd name="T7" fmla="*/ 3 h 10"/>
                  <a:gd name="T8" fmla="*/ 2 w 44"/>
                  <a:gd name="T9" fmla="*/ 0 h 10"/>
                  <a:gd name="T10" fmla="*/ 1 w 44"/>
                  <a:gd name="T11" fmla="*/ 0 h 10"/>
                  <a:gd name="T12" fmla="*/ 44 w 44"/>
                  <a:gd name="T13" fmla="*/ 5 h 10"/>
                  <a:gd name="T14" fmla="*/ 44 w 44"/>
                  <a:gd name="T15" fmla="*/ 1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"/>
                  <a:gd name="T26" fmla="*/ 44 w 4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">
                    <a:moveTo>
                      <a:pt x="44" y="10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44" y="5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Freeform 259">
                <a:extLst>
                  <a:ext uri="{FF2B5EF4-FFF2-40B4-BE49-F238E27FC236}">
                    <a16:creationId xmlns:a16="http://schemas.microsoft.com/office/drawing/2014/main" id="{408F7690-07F9-43F6-B710-E1EF88DA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403"/>
                <a:ext cx="44" cy="10"/>
              </a:xfrm>
              <a:custGeom>
                <a:avLst/>
                <a:gdLst>
                  <a:gd name="T0" fmla="*/ 44 w 44"/>
                  <a:gd name="T1" fmla="*/ 10 h 10"/>
                  <a:gd name="T2" fmla="*/ 5 w 44"/>
                  <a:gd name="T3" fmla="*/ 4 h 10"/>
                  <a:gd name="T4" fmla="*/ 3 w 44"/>
                  <a:gd name="T5" fmla="*/ 3 h 10"/>
                  <a:gd name="T6" fmla="*/ 0 w 44"/>
                  <a:gd name="T7" fmla="*/ 3 h 10"/>
                  <a:gd name="T8" fmla="*/ 2 w 44"/>
                  <a:gd name="T9" fmla="*/ 0 h 10"/>
                  <a:gd name="T10" fmla="*/ 1 w 44"/>
                  <a:gd name="T11" fmla="*/ 0 h 10"/>
                  <a:gd name="T12" fmla="*/ 44 w 44"/>
                  <a:gd name="T13" fmla="*/ 5 h 10"/>
                  <a:gd name="T14" fmla="*/ 44 w 44"/>
                  <a:gd name="T15" fmla="*/ 1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"/>
                  <a:gd name="T26" fmla="*/ 44 w 4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">
                    <a:moveTo>
                      <a:pt x="44" y="10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44" y="5"/>
                    </a:lnTo>
                    <a:lnTo>
                      <a:pt x="44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Freeform 260">
                <a:extLst>
                  <a:ext uri="{FF2B5EF4-FFF2-40B4-BE49-F238E27FC236}">
                    <a16:creationId xmlns:a16="http://schemas.microsoft.com/office/drawing/2014/main" id="{D9847931-0CAD-4CDC-B292-6D484764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03"/>
                <a:ext cx="15" cy="10"/>
              </a:xfrm>
              <a:custGeom>
                <a:avLst/>
                <a:gdLst>
                  <a:gd name="T0" fmla="*/ 7 w 15"/>
                  <a:gd name="T1" fmla="*/ 4 h 10"/>
                  <a:gd name="T2" fmla="*/ 14 w 15"/>
                  <a:gd name="T3" fmla="*/ 5 h 10"/>
                  <a:gd name="T4" fmla="*/ 15 w 15"/>
                  <a:gd name="T5" fmla="*/ 5 h 10"/>
                  <a:gd name="T6" fmla="*/ 10 w 15"/>
                  <a:gd name="T7" fmla="*/ 8 h 10"/>
                  <a:gd name="T8" fmla="*/ 7 w 15"/>
                  <a:gd name="T9" fmla="*/ 10 h 10"/>
                  <a:gd name="T10" fmla="*/ 0 w 15"/>
                  <a:gd name="T11" fmla="*/ 9 h 10"/>
                  <a:gd name="T12" fmla="*/ 0 w 15"/>
                  <a:gd name="T13" fmla="*/ 0 h 10"/>
                  <a:gd name="T14" fmla="*/ 9 w 15"/>
                  <a:gd name="T15" fmla="*/ 1 h 10"/>
                  <a:gd name="T16" fmla="*/ 7 w 15"/>
                  <a:gd name="T17" fmla="*/ 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0"/>
                  <a:gd name="T29" fmla="*/ 15 w 1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0">
                    <a:moveTo>
                      <a:pt x="7" y="4"/>
                    </a:moveTo>
                    <a:lnTo>
                      <a:pt x="14" y="5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Freeform 261">
                <a:extLst>
                  <a:ext uri="{FF2B5EF4-FFF2-40B4-BE49-F238E27FC236}">
                    <a16:creationId xmlns:a16="http://schemas.microsoft.com/office/drawing/2014/main" id="{9F94894C-C078-4929-AC9B-C5438FDF0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03"/>
                <a:ext cx="15" cy="10"/>
              </a:xfrm>
              <a:custGeom>
                <a:avLst/>
                <a:gdLst>
                  <a:gd name="T0" fmla="*/ 7 w 15"/>
                  <a:gd name="T1" fmla="*/ 4 h 10"/>
                  <a:gd name="T2" fmla="*/ 14 w 15"/>
                  <a:gd name="T3" fmla="*/ 5 h 10"/>
                  <a:gd name="T4" fmla="*/ 15 w 15"/>
                  <a:gd name="T5" fmla="*/ 5 h 10"/>
                  <a:gd name="T6" fmla="*/ 10 w 15"/>
                  <a:gd name="T7" fmla="*/ 8 h 10"/>
                  <a:gd name="T8" fmla="*/ 7 w 15"/>
                  <a:gd name="T9" fmla="*/ 10 h 10"/>
                  <a:gd name="T10" fmla="*/ 0 w 15"/>
                  <a:gd name="T11" fmla="*/ 9 h 10"/>
                  <a:gd name="T12" fmla="*/ 0 w 15"/>
                  <a:gd name="T13" fmla="*/ 0 h 10"/>
                  <a:gd name="T14" fmla="*/ 9 w 15"/>
                  <a:gd name="T15" fmla="*/ 1 h 10"/>
                  <a:gd name="T16" fmla="*/ 7 w 15"/>
                  <a:gd name="T17" fmla="*/ 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0"/>
                  <a:gd name="T29" fmla="*/ 15 w 1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0">
                    <a:moveTo>
                      <a:pt x="7" y="4"/>
                    </a:moveTo>
                    <a:lnTo>
                      <a:pt x="14" y="5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eform 262">
                <a:extLst>
                  <a:ext uri="{FF2B5EF4-FFF2-40B4-BE49-F238E27FC236}">
                    <a16:creationId xmlns:a16="http://schemas.microsoft.com/office/drawing/2014/main" id="{F994123B-952C-42C5-8033-FC16F5E8A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0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2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eform 263">
                <a:extLst>
                  <a:ext uri="{FF2B5EF4-FFF2-40B4-BE49-F238E27FC236}">
                    <a16:creationId xmlns:a16="http://schemas.microsoft.com/office/drawing/2014/main" id="{93089F36-9CA2-43EE-9103-C13FC4F80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0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2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eform 264">
                <a:extLst>
                  <a:ext uri="{FF2B5EF4-FFF2-40B4-BE49-F238E27FC236}">
                    <a16:creationId xmlns:a16="http://schemas.microsoft.com/office/drawing/2014/main" id="{303A66F2-10B4-4AAA-B061-3C05E5739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04"/>
                <a:ext cx="32" cy="9"/>
              </a:xfrm>
              <a:custGeom>
                <a:avLst/>
                <a:gdLst>
                  <a:gd name="T0" fmla="*/ 32 w 32"/>
                  <a:gd name="T1" fmla="*/ 9 h 9"/>
                  <a:gd name="T2" fmla="*/ 0 w 32"/>
                  <a:gd name="T3" fmla="*/ 7 h 9"/>
                  <a:gd name="T4" fmla="*/ 0 w 32"/>
                  <a:gd name="T5" fmla="*/ 0 h 9"/>
                  <a:gd name="T6" fmla="*/ 32 w 32"/>
                  <a:gd name="T7" fmla="*/ 4 h 9"/>
                  <a:gd name="T8" fmla="*/ 32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Freeform 265">
                <a:extLst>
                  <a:ext uri="{FF2B5EF4-FFF2-40B4-BE49-F238E27FC236}">
                    <a16:creationId xmlns:a16="http://schemas.microsoft.com/office/drawing/2014/main" id="{2E0D96CE-C365-4FC5-9FD6-8DA1597F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04"/>
                <a:ext cx="32" cy="9"/>
              </a:xfrm>
              <a:custGeom>
                <a:avLst/>
                <a:gdLst>
                  <a:gd name="T0" fmla="*/ 32 w 32"/>
                  <a:gd name="T1" fmla="*/ 9 h 9"/>
                  <a:gd name="T2" fmla="*/ 0 w 32"/>
                  <a:gd name="T3" fmla="*/ 7 h 9"/>
                  <a:gd name="T4" fmla="*/ 0 w 32"/>
                  <a:gd name="T5" fmla="*/ 0 h 9"/>
                  <a:gd name="T6" fmla="*/ 32 w 32"/>
                  <a:gd name="T7" fmla="*/ 4 h 9"/>
                  <a:gd name="T8" fmla="*/ 32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9"/>
                  <a:gd name="T17" fmla="*/ 32 w 3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9">
                    <a:moveTo>
                      <a:pt x="32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 266">
                <a:extLst>
                  <a:ext uri="{FF2B5EF4-FFF2-40B4-BE49-F238E27FC236}">
                    <a16:creationId xmlns:a16="http://schemas.microsoft.com/office/drawing/2014/main" id="{47727F3D-B0A6-4A0C-B31A-830A7A6E7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07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6 h 8"/>
                  <a:gd name="T4" fmla="*/ 0 w 7"/>
                  <a:gd name="T5" fmla="*/ 0 h 8"/>
                  <a:gd name="T6" fmla="*/ 7 w 7"/>
                  <a:gd name="T7" fmla="*/ 1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7" y="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Freeform 267">
                <a:extLst>
                  <a:ext uri="{FF2B5EF4-FFF2-40B4-BE49-F238E27FC236}">
                    <a16:creationId xmlns:a16="http://schemas.microsoft.com/office/drawing/2014/main" id="{F90CC5B1-6A3F-4E37-BAB4-8F1C6CC73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07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6 h 8"/>
                  <a:gd name="T4" fmla="*/ 0 w 7"/>
                  <a:gd name="T5" fmla="*/ 0 h 8"/>
                  <a:gd name="T6" fmla="*/ 7 w 7"/>
                  <a:gd name="T7" fmla="*/ 1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7" y="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Freeform 268">
                <a:extLst>
                  <a:ext uri="{FF2B5EF4-FFF2-40B4-BE49-F238E27FC236}">
                    <a16:creationId xmlns:a16="http://schemas.microsoft.com/office/drawing/2014/main" id="{E4B637D8-02D0-4D01-A2FB-BA235DAA0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08"/>
                <a:ext cx="115" cy="25"/>
              </a:xfrm>
              <a:custGeom>
                <a:avLst/>
                <a:gdLst>
                  <a:gd name="T0" fmla="*/ 115 w 115"/>
                  <a:gd name="T1" fmla="*/ 15 h 25"/>
                  <a:gd name="T2" fmla="*/ 115 w 115"/>
                  <a:gd name="T3" fmla="*/ 25 h 25"/>
                  <a:gd name="T4" fmla="*/ 0 w 115"/>
                  <a:gd name="T5" fmla="*/ 8 h 25"/>
                  <a:gd name="T6" fmla="*/ 0 w 115"/>
                  <a:gd name="T7" fmla="*/ 0 h 25"/>
                  <a:gd name="T8" fmla="*/ 115 w 115"/>
                  <a:gd name="T9" fmla="*/ 1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5"/>
                  <a:gd name="T17" fmla="*/ 115 w 1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5">
                    <a:moveTo>
                      <a:pt x="115" y="15"/>
                    </a:moveTo>
                    <a:lnTo>
                      <a:pt x="115" y="2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Freeform 269">
                <a:extLst>
                  <a:ext uri="{FF2B5EF4-FFF2-40B4-BE49-F238E27FC236}">
                    <a16:creationId xmlns:a16="http://schemas.microsoft.com/office/drawing/2014/main" id="{F7D2EEE2-955B-4A84-81BA-34880DF32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08"/>
                <a:ext cx="115" cy="25"/>
              </a:xfrm>
              <a:custGeom>
                <a:avLst/>
                <a:gdLst>
                  <a:gd name="T0" fmla="*/ 115 w 115"/>
                  <a:gd name="T1" fmla="*/ 15 h 25"/>
                  <a:gd name="T2" fmla="*/ 115 w 115"/>
                  <a:gd name="T3" fmla="*/ 25 h 25"/>
                  <a:gd name="T4" fmla="*/ 0 w 115"/>
                  <a:gd name="T5" fmla="*/ 8 h 25"/>
                  <a:gd name="T6" fmla="*/ 0 w 115"/>
                  <a:gd name="T7" fmla="*/ 0 h 25"/>
                  <a:gd name="T8" fmla="*/ 115 w 115"/>
                  <a:gd name="T9" fmla="*/ 1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5"/>
                  <a:gd name="T17" fmla="*/ 115 w 1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5">
                    <a:moveTo>
                      <a:pt x="115" y="15"/>
                    </a:moveTo>
                    <a:lnTo>
                      <a:pt x="115" y="2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1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 270">
                <a:extLst>
                  <a:ext uri="{FF2B5EF4-FFF2-40B4-BE49-F238E27FC236}">
                    <a16:creationId xmlns:a16="http://schemas.microsoft.com/office/drawing/2014/main" id="{EAEF21F6-BB4D-4BAF-B22E-9F40E244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408"/>
                <a:ext cx="43" cy="16"/>
              </a:xfrm>
              <a:custGeom>
                <a:avLst/>
                <a:gdLst>
                  <a:gd name="T0" fmla="*/ 43 w 43"/>
                  <a:gd name="T1" fmla="*/ 5 h 16"/>
                  <a:gd name="T2" fmla="*/ 43 w 43"/>
                  <a:gd name="T3" fmla="*/ 16 h 16"/>
                  <a:gd name="T4" fmla="*/ 5 w 43"/>
                  <a:gd name="T5" fmla="*/ 10 h 16"/>
                  <a:gd name="T6" fmla="*/ 1 w 43"/>
                  <a:gd name="T7" fmla="*/ 5 h 16"/>
                  <a:gd name="T8" fmla="*/ 6 w 43"/>
                  <a:gd name="T9" fmla="*/ 7 h 16"/>
                  <a:gd name="T10" fmla="*/ 8 w 43"/>
                  <a:gd name="T11" fmla="*/ 7 h 16"/>
                  <a:gd name="T12" fmla="*/ 4 w 43"/>
                  <a:gd name="T13" fmla="*/ 3 h 16"/>
                  <a:gd name="T14" fmla="*/ 0 w 43"/>
                  <a:gd name="T15" fmla="*/ 1 h 16"/>
                  <a:gd name="T16" fmla="*/ 2 w 43"/>
                  <a:gd name="T17" fmla="*/ 0 h 16"/>
                  <a:gd name="T18" fmla="*/ 43 w 43"/>
                  <a:gd name="T19" fmla="*/ 5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16"/>
                  <a:gd name="T32" fmla="*/ 43 w 43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16">
                    <a:moveTo>
                      <a:pt x="43" y="5"/>
                    </a:moveTo>
                    <a:lnTo>
                      <a:pt x="43" y="16"/>
                    </a:lnTo>
                    <a:lnTo>
                      <a:pt x="5" y="10"/>
                    </a:lnTo>
                    <a:lnTo>
                      <a:pt x="1" y="5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 271">
                <a:extLst>
                  <a:ext uri="{FF2B5EF4-FFF2-40B4-BE49-F238E27FC236}">
                    <a16:creationId xmlns:a16="http://schemas.microsoft.com/office/drawing/2014/main" id="{32FB93B1-7913-4D45-8425-06A3F1C83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408"/>
                <a:ext cx="43" cy="16"/>
              </a:xfrm>
              <a:custGeom>
                <a:avLst/>
                <a:gdLst>
                  <a:gd name="T0" fmla="*/ 43 w 43"/>
                  <a:gd name="T1" fmla="*/ 5 h 16"/>
                  <a:gd name="T2" fmla="*/ 43 w 43"/>
                  <a:gd name="T3" fmla="*/ 16 h 16"/>
                  <a:gd name="T4" fmla="*/ 5 w 43"/>
                  <a:gd name="T5" fmla="*/ 10 h 16"/>
                  <a:gd name="T6" fmla="*/ 1 w 43"/>
                  <a:gd name="T7" fmla="*/ 5 h 16"/>
                  <a:gd name="T8" fmla="*/ 6 w 43"/>
                  <a:gd name="T9" fmla="*/ 7 h 16"/>
                  <a:gd name="T10" fmla="*/ 8 w 43"/>
                  <a:gd name="T11" fmla="*/ 7 h 16"/>
                  <a:gd name="T12" fmla="*/ 4 w 43"/>
                  <a:gd name="T13" fmla="*/ 3 h 16"/>
                  <a:gd name="T14" fmla="*/ 0 w 43"/>
                  <a:gd name="T15" fmla="*/ 1 h 16"/>
                  <a:gd name="T16" fmla="*/ 2 w 43"/>
                  <a:gd name="T17" fmla="*/ 0 h 16"/>
                  <a:gd name="T18" fmla="*/ 43 w 43"/>
                  <a:gd name="T19" fmla="*/ 5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16"/>
                  <a:gd name="T32" fmla="*/ 43 w 43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16">
                    <a:moveTo>
                      <a:pt x="43" y="5"/>
                    </a:moveTo>
                    <a:lnTo>
                      <a:pt x="43" y="16"/>
                    </a:lnTo>
                    <a:lnTo>
                      <a:pt x="5" y="10"/>
                    </a:lnTo>
                    <a:lnTo>
                      <a:pt x="1" y="5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3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 272">
                <a:extLst>
                  <a:ext uri="{FF2B5EF4-FFF2-40B4-BE49-F238E27FC236}">
                    <a16:creationId xmlns:a16="http://schemas.microsoft.com/office/drawing/2014/main" id="{7E15D4AD-425A-46D3-B773-FBA79572D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12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6 h 9"/>
                  <a:gd name="T4" fmla="*/ 0 w 25"/>
                  <a:gd name="T5" fmla="*/ 0 h 9"/>
                  <a:gd name="T6" fmla="*/ 25 w 25"/>
                  <a:gd name="T7" fmla="*/ 3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 273">
                <a:extLst>
                  <a:ext uri="{FF2B5EF4-FFF2-40B4-BE49-F238E27FC236}">
                    <a16:creationId xmlns:a16="http://schemas.microsoft.com/office/drawing/2014/main" id="{714BADDB-D1E0-4635-A5A6-7912F4C1B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12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6 h 9"/>
                  <a:gd name="T4" fmla="*/ 0 w 25"/>
                  <a:gd name="T5" fmla="*/ 0 h 9"/>
                  <a:gd name="T6" fmla="*/ 25 w 25"/>
                  <a:gd name="T7" fmla="*/ 3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274">
                <a:extLst>
                  <a:ext uri="{FF2B5EF4-FFF2-40B4-BE49-F238E27FC236}">
                    <a16:creationId xmlns:a16="http://schemas.microsoft.com/office/drawing/2014/main" id="{C7F9E527-D66B-46F6-9EFE-D47FC9BD6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12"/>
                <a:ext cx="32" cy="12"/>
              </a:xfrm>
              <a:custGeom>
                <a:avLst/>
                <a:gdLst>
                  <a:gd name="T0" fmla="*/ 32 w 32"/>
                  <a:gd name="T1" fmla="*/ 4 h 12"/>
                  <a:gd name="T2" fmla="*/ 32 w 32"/>
                  <a:gd name="T3" fmla="*/ 12 h 12"/>
                  <a:gd name="T4" fmla="*/ 0 w 32"/>
                  <a:gd name="T5" fmla="*/ 9 h 12"/>
                  <a:gd name="T6" fmla="*/ 0 w 32"/>
                  <a:gd name="T7" fmla="*/ 0 h 12"/>
                  <a:gd name="T8" fmla="*/ 32 w 32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4"/>
                    </a:moveTo>
                    <a:lnTo>
                      <a:pt x="32" y="12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Freeform 275">
                <a:extLst>
                  <a:ext uri="{FF2B5EF4-FFF2-40B4-BE49-F238E27FC236}">
                    <a16:creationId xmlns:a16="http://schemas.microsoft.com/office/drawing/2014/main" id="{9A20C9C6-CA64-4279-9791-A83064FFB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12"/>
                <a:ext cx="32" cy="12"/>
              </a:xfrm>
              <a:custGeom>
                <a:avLst/>
                <a:gdLst>
                  <a:gd name="T0" fmla="*/ 32 w 32"/>
                  <a:gd name="T1" fmla="*/ 4 h 12"/>
                  <a:gd name="T2" fmla="*/ 32 w 32"/>
                  <a:gd name="T3" fmla="*/ 12 h 12"/>
                  <a:gd name="T4" fmla="*/ 0 w 32"/>
                  <a:gd name="T5" fmla="*/ 9 h 12"/>
                  <a:gd name="T6" fmla="*/ 0 w 32"/>
                  <a:gd name="T7" fmla="*/ 0 h 12"/>
                  <a:gd name="T8" fmla="*/ 32 w 32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4"/>
                    </a:moveTo>
                    <a:lnTo>
                      <a:pt x="32" y="12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2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 276">
                <a:extLst>
                  <a:ext uri="{FF2B5EF4-FFF2-40B4-BE49-F238E27FC236}">
                    <a16:creationId xmlns:a16="http://schemas.microsoft.com/office/drawing/2014/main" id="{3479377A-3252-4D2E-95EB-0C0FE3C5E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413"/>
                <a:ext cx="6" cy="6"/>
              </a:xfrm>
              <a:custGeom>
                <a:avLst/>
                <a:gdLst>
                  <a:gd name="T0" fmla="*/ 5 w 6"/>
                  <a:gd name="T1" fmla="*/ 5 h 6"/>
                  <a:gd name="T2" fmla="*/ 3 w 6"/>
                  <a:gd name="T3" fmla="*/ 6 h 6"/>
                  <a:gd name="T4" fmla="*/ 1 w 6"/>
                  <a:gd name="T5" fmla="*/ 5 h 6"/>
                  <a:gd name="T6" fmla="*/ 0 w 6"/>
                  <a:gd name="T7" fmla="*/ 2 h 6"/>
                  <a:gd name="T8" fmla="*/ 0 w 6"/>
                  <a:gd name="T9" fmla="*/ 0 h 6"/>
                  <a:gd name="T10" fmla="*/ 6 w 6"/>
                  <a:gd name="T11" fmla="*/ 0 h 6"/>
                  <a:gd name="T12" fmla="*/ 5 w 6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5" y="5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Freeform 277">
                <a:extLst>
                  <a:ext uri="{FF2B5EF4-FFF2-40B4-BE49-F238E27FC236}">
                    <a16:creationId xmlns:a16="http://schemas.microsoft.com/office/drawing/2014/main" id="{CBC4A4B8-A9CC-4B77-B9C0-5E054A38B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413"/>
                <a:ext cx="6" cy="6"/>
              </a:xfrm>
              <a:custGeom>
                <a:avLst/>
                <a:gdLst>
                  <a:gd name="T0" fmla="*/ 5 w 6"/>
                  <a:gd name="T1" fmla="*/ 5 h 6"/>
                  <a:gd name="T2" fmla="*/ 3 w 6"/>
                  <a:gd name="T3" fmla="*/ 6 h 6"/>
                  <a:gd name="T4" fmla="*/ 1 w 6"/>
                  <a:gd name="T5" fmla="*/ 5 h 6"/>
                  <a:gd name="T6" fmla="*/ 0 w 6"/>
                  <a:gd name="T7" fmla="*/ 2 h 6"/>
                  <a:gd name="T8" fmla="*/ 0 w 6"/>
                  <a:gd name="T9" fmla="*/ 0 h 6"/>
                  <a:gd name="T10" fmla="*/ 6 w 6"/>
                  <a:gd name="T11" fmla="*/ 0 h 6"/>
                  <a:gd name="T12" fmla="*/ 5 w 6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5" y="5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 278">
                <a:extLst>
                  <a:ext uri="{FF2B5EF4-FFF2-40B4-BE49-F238E27FC236}">
                    <a16:creationId xmlns:a16="http://schemas.microsoft.com/office/drawing/2014/main" id="{91626B41-F4FA-4290-B052-6650CF207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413"/>
                <a:ext cx="32" cy="35"/>
              </a:xfrm>
              <a:custGeom>
                <a:avLst/>
                <a:gdLst>
                  <a:gd name="T0" fmla="*/ 20 w 32"/>
                  <a:gd name="T1" fmla="*/ 5 h 35"/>
                  <a:gd name="T2" fmla="*/ 20 w 32"/>
                  <a:gd name="T3" fmla="*/ 8 h 35"/>
                  <a:gd name="T4" fmla="*/ 18 w 32"/>
                  <a:gd name="T5" fmla="*/ 15 h 35"/>
                  <a:gd name="T6" fmla="*/ 21 w 32"/>
                  <a:gd name="T7" fmla="*/ 7 h 35"/>
                  <a:gd name="T8" fmla="*/ 26 w 32"/>
                  <a:gd name="T9" fmla="*/ 5 h 35"/>
                  <a:gd name="T10" fmla="*/ 27 w 32"/>
                  <a:gd name="T11" fmla="*/ 6 h 35"/>
                  <a:gd name="T12" fmla="*/ 24 w 32"/>
                  <a:gd name="T13" fmla="*/ 11 h 35"/>
                  <a:gd name="T14" fmla="*/ 22 w 32"/>
                  <a:gd name="T15" fmla="*/ 14 h 35"/>
                  <a:gd name="T16" fmla="*/ 26 w 32"/>
                  <a:gd name="T17" fmla="*/ 11 h 35"/>
                  <a:gd name="T18" fmla="*/ 31 w 32"/>
                  <a:gd name="T19" fmla="*/ 13 h 35"/>
                  <a:gd name="T20" fmla="*/ 32 w 32"/>
                  <a:gd name="T21" fmla="*/ 18 h 35"/>
                  <a:gd name="T22" fmla="*/ 26 w 32"/>
                  <a:gd name="T23" fmla="*/ 15 h 35"/>
                  <a:gd name="T24" fmla="*/ 21 w 32"/>
                  <a:gd name="T25" fmla="*/ 16 h 35"/>
                  <a:gd name="T26" fmla="*/ 25 w 32"/>
                  <a:gd name="T27" fmla="*/ 18 h 35"/>
                  <a:gd name="T28" fmla="*/ 29 w 32"/>
                  <a:gd name="T29" fmla="*/ 27 h 35"/>
                  <a:gd name="T30" fmla="*/ 29 w 32"/>
                  <a:gd name="T31" fmla="*/ 31 h 35"/>
                  <a:gd name="T32" fmla="*/ 22 w 32"/>
                  <a:gd name="T33" fmla="*/ 22 h 35"/>
                  <a:gd name="T34" fmla="*/ 21 w 32"/>
                  <a:gd name="T35" fmla="*/ 23 h 35"/>
                  <a:gd name="T36" fmla="*/ 22 w 32"/>
                  <a:gd name="T37" fmla="*/ 30 h 35"/>
                  <a:gd name="T38" fmla="*/ 21 w 32"/>
                  <a:gd name="T39" fmla="*/ 35 h 35"/>
                  <a:gd name="T40" fmla="*/ 20 w 32"/>
                  <a:gd name="T41" fmla="*/ 30 h 35"/>
                  <a:gd name="T42" fmla="*/ 18 w 32"/>
                  <a:gd name="T43" fmla="*/ 25 h 35"/>
                  <a:gd name="T44" fmla="*/ 13 w 32"/>
                  <a:gd name="T45" fmla="*/ 30 h 35"/>
                  <a:gd name="T46" fmla="*/ 15 w 32"/>
                  <a:gd name="T47" fmla="*/ 23 h 35"/>
                  <a:gd name="T48" fmla="*/ 11 w 32"/>
                  <a:gd name="T49" fmla="*/ 26 h 35"/>
                  <a:gd name="T50" fmla="*/ 3 w 32"/>
                  <a:gd name="T51" fmla="*/ 30 h 35"/>
                  <a:gd name="T52" fmla="*/ 11 w 32"/>
                  <a:gd name="T53" fmla="*/ 20 h 35"/>
                  <a:gd name="T54" fmla="*/ 12 w 32"/>
                  <a:gd name="T55" fmla="*/ 19 h 35"/>
                  <a:gd name="T56" fmla="*/ 7 w 32"/>
                  <a:gd name="T57" fmla="*/ 16 h 35"/>
                  <a:gd name="T58" fmla="*/ 4 w 32"/>
                  <a:gd name="T59" fmla="*/ 18 h 35"/>
                  <a:gd name="T60" fmla="*/ 11 w 32"/>
                  <a:gd name="T61" fmla="*/ 14 h 35"/>
                  <a:gd name="T62" fmla="*/ 14 w 32"/>
                  <a:gd name="T63" fmla="*/ 16 h 35"/>
                  <a:gd name="T64" fmla="*/ 14 w 32"/>
                  <a:gd name="T65" fmla="*/ 15 h 35"/>
                  <a:gd name="T66" fmla="*/ 14 w 32"/>
                  <a:gd name="T67" fmla="*/ 10 h 35"/>
                  <a:gd name="T68" fmla="*/ 10 w 32"/>
                  <a:gd name="T69" fmla="*/ 0 h 35"/>
                  <a:gd name="T70" fmla="*/ 17 w 32"/>
                  <a:gd name="T71" fmla="*/ 6 h 35"/>
                  <a:gd name="T72" fmla="*/ 19 w 32"/>
                  <a:gd name="T73" fmla="*/ 7 h 35"/>
                  <a:gd name="T74" fmla="*/ 15 w 32"/>
                  <a:gd name="T75" fmla="*/ 0 h 35"/>
                  <a:gd name="T76" fmla="*/ 19 w 32"/>
                  <a:gd name="T77" fmla="*/ 2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35"/>
                  <a:gd name="T119" fmla="*/ 32 w 32"/>
                  <a:gd name="T120" fmla="*/ 35 h 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35">
                    <a:moveTo>
                      <a:pt x="19" y="2"/>
                    </a:moveTo>
                    <a:lnTo>
                      <a:pt x="20" y="5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3"/>
                    </a:lnTo>
                    <a:lnTo>
                      <a:pt x="21" y="7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4" y="11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29" y="16"/>
                    </a:lnTo>
                    <a:lnTo>
                      <a:pt x="26" y="15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9" y="27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7" y="27"/>
                    </a:lnTo>
                    <a:lnTo>
                      <a:pt x="22" y="22"/>
                    </a:lnTo>
                    <a:lnTo>
                      <a:pt x="19" y="19"/>
                    </a:lnTo>
                    <a:lnTo>
                      <a:pt x="21" y="23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20" y="30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5" y="23"/>
                    </a:lnTo>
                    <a:lnTo>
                      <a:pt x="14" y="25"/>
                    </a:lnTo>
                    <a:lnTo>
                      <a:pt x="11" y="26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6" y="23"/>
                    </a:lnTo>
                    <a:lnTo>
                      <a:pt x="11" y="20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5" y="16"/>
                    </a:lnTo>
                    <a:lnTo>
                      <a:pt x="11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8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 279">
                <a:extLst>
                  <a:ext uri="{FF2B5EF4-FFF2-40B4-BE49-F238E27FC236}">
                    <a16:creationId xmlns:a16="http://schemas.microsoft.com/office/drawing/2014/main" id="{98ECF3EB-2E81-44DC-A68A-F10E4AAC5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413"/>
                <a:ext cx="32" cy="35"/>
              </a:xfrm>
              <a:custGeom>
                <a:avLst/>
                <a:gdLst>
                  <a:gd name="T0" fmla="*/ 20 w 32"/>
                  <a:gd name="T1" fmla="*/ 5 h 35"/>
                  <a:gd name="T2" fmla="*/ 20 w 32"/>
                  <a:gd name="T3" fmla="*/ 8 h 35"/>
                  <a:gd name="T4" fmla="*/ 18 w 32"/>
                  <a:gd name="T5" fmla="*/ 15 h 35"/>
                  <a:gd name="T6" fmla="*/ 21 w 32"/>
                  <a:gd name="T7" fmla="*/ 7 h 35"/>
                  <a:gd name="T8" fmla="*/ 26 w 32"/>
                  <a:gd name="T9" fmla="*/ 5 h 35"/>
                  <a:gd name="T10" fmla="*/ 27 w 32"/>
                  <a:gd name="T11" fmla="*/ 6 h 35"/>
                  <a:gd name="T12" fmla="*/ 24 w 32"/>
                  <a:gd name="T13" fmla="*/ 11 h 35"/>
                  <a:gd name="T14" fmla="*/ 22 w 32"/>
                  <a:gd name="T15" fmla="*/ 14 h 35"/>
                  <a:gd name="T16" fmla="*/ 26 w 32"/>
                  <a:gd name="T17" fmla="*/ 11 h 35"/>
                  <a:gd name="T18" fmla="*/ 31 w 32"/>
                  <a:gd name="T19" fmla="*/ 13 h 35"/>
                  <a:gd name="T20" fmla="*/ 32 w 32"/>
                  <a:gd name="T21" fmla="*/ 18 h 35"/>
                  <a:gd name="T22" fmla="*/ 26 w 32"/>
                  <a:gd name="T23" fmla="*/ 15 h 35"/>
                  <a:gd name="T24" fmla="*/ 21 w 32"/>
                  <a:gd name="T25" fmla="*/ 16 h 35"/>
                  <a:gd name="T26" fmla="*/ 25 w 32"/>
                  <a:gd name="T27" fmla="*/ 18 h 35"/>
                  <a:gd name="T28" fmla="*/ 29 w 32"/>
                  <a:gd name="T29" fmla="*/ 27 h 35"/>
                  <a:gd name="T30" fmla="*/ 29 w 32"/>
                  <a:gd name="T31" fmla="*/ 31 h 35"/>
                  <a:gd name="T32" fmla="*/ 22 w 32"/>
                  <a:gd name="T33" fmla="*/ 22 h 35"/>
                  <a:gd name="T34" fmla="*/ 21 w 32"/>
                  <a:gd name="T35" fmla="*/ 23 h 35"/>
                  <a:gd name="T36" fmla="*/ 22 w 32"/>
                  <a:gd name="T37" fmla="*/ 30 h 35"/>
                  <a:gd name="T38" fmla="*/ 21 w 32"/>
                  <a:gd name="T39" fmla="*/ 35 h 35"/>
                  <a:gd name="T40" fmla="*/ 20 w 32"/>
                  <a:gd name="T41" fmla="*/ 30 h 35"/>
                  <a:gd name="T42" fmla="*/ 18 w 32"/>
                  <a:gd name="T43" fmla="*/ 25 h 35"/>
                  <a:gd name="T44" fmla="*/ 13 w 32"/>
                  <a:gd name="T45" fmla="*/ 30 h 35"/>
                  <a:gd name="T46" fmla="*/ 15 w 32"/>
                  <a:gd name="T47" fmla="*/ 23 h 35"/>
                  <a:gd name="T48" fmla="*/ 11 w 32"/>
                  <a:gd name="T49" fmla="*/ 26 h 35"/>
                  <a:gd name="T50" fmla="*/ 3 w 32"/>
                  <a:gd name="T51" fmla="*/ 30 h 35"/>
                  <a:gd name="T52" fmla="*/ 11 w 32"/>
                  <a:gd name="T53" fmla="*/ 20 h 35"/>
                  <a:gd name="T54" fmla="*/ 12 w 32"/>
                  <a:gd name="T55" fmla="*/ 19 h 35"/>
                  <a:gd name="T56" fmla="*/ 7 w 32"/>
                  <a:gd name="T57" fmla="*/ 16 h 35"/>
                  <a:gd name="T58" fmla="*/ 4 w 32"/>
                  <a:gd name="T59" fmla="*/ 18 h 35"/>
                  <a:gd name="T60" fmla="*/ 11 w 32"/>
                  <a:gd name="T61" fmla="*/ 14 h 35"/>
                  <a:gd name="T62" fmla="*/ 14 w 32"/>
                  <a:gd name="T63" fmla="*/ 16 h 35"/>
                  <a:gd name="T64" fmla="*/ 14 w 32"/>
                  <a:gd name="T65" fmla="*/ 15 h 35"/>
                  <a:gd name="T66" fmla="*/ 14 w 32"/>
                  <a:gd name="T67" fmla="*/ 10 h 35"/>
                  <a:gd name="T68" fmla="*/ 10 w 32"/>
                  <a:gd name="T69" fmla="*/ 0 h 35"/>
                  <a:gd name="T70" fmla="*/ 17 w 32"/>
                  <a:gd name="T71" fmla="*/ 6 h 35"/>
                  <a:gd name="T72" fmla="*/ 19 w 32"/>
                  <a:gd name="T73" fmla="*/ 7 h 35"/>
                  <a:gd name="T74" fmla="*/ 15 w 32"/>
                  <a:gd name="T75" fmla="*/ 0 h 35"/>
                  <a:gd name="T76" fmla="*/ 19 w 32"/>
                  <a:gd name="T77" fmla="*/ 2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35"/>
                  <a:gd name="T119" fmla="*/ 32 w 32"/>
                  <a:gd name="T120" fmla="*/ 35 h 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35">
                    <a:moveTo>
                      <a:pt x="19" y="2"/>
                    </a:moveTo>
                    <a:lnTo>
                      <a:pt x="20" y="5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3"/>
                    </a:lnTo>
                    <a:lnTo>
                      <a:pt x="21" y="7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4" y="11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29" y="16"/>
                    </a:lnTo>
                    <a:lnTo>
                      <a:pt x="26" y="15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9" y="27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7" y="27"/>
                    </a:lnTo>
                    <a:lnTo>
                      <a:pt x="22" y="22"/>
                    </a:lnTo>
                    <a:lnTo>
                      <a:pt x="19" y="19"/>
                    </a:lnTo>
                    <a:lnTo>
                      <a:pt x="21" y="23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20" y="30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5" y="23"/>
                    </a:lnTo>
                    <a:lnTo>
                      <a:pt x="14" y="25"/>
                    </a:lnTo>
                    <a:lnTo>
                      <a:pt x="11" y="26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6" y="23"/>
                    </a:lnTo>
                    <a:lnTo>
                      <a:pt x="11" y="20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5" y="16"/>
                    </a:lnTo>
                    <a:lnTo>
                      <a:pt x="11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8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 280">
                <a:extLst>
                  <a:ext uri="{FF2B5EF4-FFF2-40B4-BE49-F238E27FC236}">
                    <a16:creationId xmlns:a16="http://schemas.microsoft.com/office/drawing/2014/main" id="{F8182843-AA67-4E16-9940-593B0CD7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1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2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 281">
                <a:extLst>
                  <a:ext uri="{FF2B5EF4-FFF2-40B4-BE49-F238E27FC236}">
                    <a16:creationId xmlns:a16="http://schemas.microsoft.com/office/drawing/2014/main" id="{644E3E5A-72C6-4E74-A9B4-02937A59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1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2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Freeform 282">
                <a:extLst>
                  <a:ext uri="{FF2B5EF4-FFF2-40B4-BE49-F238E27FC236}">
                    <a16:creationId xmlns:a16="http://schemas.microsoft.com/office/drawing/2014/main" id="{2C3F79F6-48A8-4E38-B925-FEE6773F2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415"/>
                <a:ext cx="8" cy="5"/>
              </a:xfrm>
              <a:custGeom>
                <a:avLst/>
                <a:gdLst>
                  <a:gd name="T0" fmla="*/ 2 w 8"/>
                  <a:gd name="T1" fmla="*/ 5 h 5"/>
                  <a:gd name="T2" fmla="*/ 1 w 8"/>
                  <a:gd name="T3" fmla="*/ 4 h 5"/>
                  <a:gd name="T4" fmla="*/ 1 w 8"/>
                  <a:gd name="T5" fmla="*/ 3 h 5"/>
                  <a:gd name="T6" fmla="*/ 0 w 8"/>
                  <a:gd name="T7" fmla="*/ 3 h 5"/>
                  <a:gd name="T8" fmla="*/ 6 w 8"/>
                  <a:gd name="T9" fmla="*/ 0 h 5"/>
                  <a:gd name="T10" fmla="*/ 8 w 8"/>
                  <a:gd name="T11" fmla="*/ 0 h 5"/>
                  <a:gd name="T12" fmla="*/ 2 w 8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2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Freeform 283">
                <a:extLst>
                  <a:ext uri="{FF2B5EF4-FFF2-40B4-BE49-F238E27FC236}">
                    <a16:creationId xmlns:a16="http://schemas.microsoft.com/office/drawing/2014/main" id="{70AF46D3-2451-460D-984F-78D45ACD4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415"/>
                <a:ext cx="8" cy="5"/>
              </a:xfrm>
              <a:custGeom>
                <a:avLst/>
                <a:gdLst>
                  <a:gd name="T0" fmla="*/ 2 w 8"/>
                  <a:gd name="T1" fmla="*/ 5 h 5"/>
                  <a:gd name="T2" fmla="*/ 1 w 8"/>
                  <a:gd name="T3" fmla="*/ 4 h 5"/>
                  <a:gd name="T4" fmla="*/ 1 w 8"/>
                  <a:gd name="T5" fmla="*/ 3 h 5"/>
                  <a:gd name="T6" fmla="*/ 0 w 8"/>
                  <a:gd name="T7" fmla="*/ 3 h 5"/>
                  <a:gd name="T8" fmla="*/ 6 w 8"/>
                  <a:gd name="T9" fmla="*/ 0 h 5"/>
                  <a:gd name="T10" fmla="*/ 8 w 8"/>
                  <a:gd name="T11" fmla="*/ 0 h 5"/>
                  <a:gd name="T12" fmla="*/ 2 w 8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2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Freeform 284">
                <a:extLst>
                  <a:ext uri="{FF2B5EF4-FFF2-40B4-BE49-F238E27FC236}">
                    <a16:creationId xmlns:a16="http://schemas.microsoft.com/office/drawing/2014/main" id="{2BEAD70D-DF6B-4B98-8D49-21B949A9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19"/>
                <a:ext cx="115" cy="21"/>
              </a:xfrm>
              <a:custGeom>
                <a:avLst/>
                <a:gdLst>
                  <a:gd name="T0" fmla="*/ 115 w 115"/>
                  <a:gd name="T1" fmla="*/ 21 h 21"/>
                  <a:gd name="T2" fmla="*/ 0 w 115"/>
                  <a:gd name="T3" fmla="*/ 4 h 21"/>
                  <a:gd name="T4" fmla="*/ 0 w 115"/>
                  <a:gd name="T5" fmla="*/ 0 h 21"/>
                  <a:gd name="T6" fmla="*/ 115 w 115"/>
                  <a:gd name="T7" fmla="*/ 16 h 21"/>
                  <a:gd name="T8" fmla="*/ 115 w 115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1"/>
                  <a:gd name="T17" fmla="*/ 115 w 11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1">
                    <a:moveTo>
                      <a:pt x="115" y="21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15" y="16"/>
                    </a:lnTo>
                    <a:lnTo>
                      <a:pt x="115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 285">
                <a:extLst>
                  <a:ext uri="{FF2B5EF4-FFF2-40B4-BE49-F238E27FC236}">
                    <a16:creationId xmlns:a16="http://schemas.microsoft.com/office/drawing/2014/main" id="{591034D7-8423-4E88-95F8-39C4D04BC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19"/>
                <a:ext cx="115" cy="21"/>
              </a:xfrm>
              <a:custGeom>
                <a:avLst/>
                <a:gdLst>
                  <a:gd name="T0" fmla="*/ 115 w 115"/>
                  <a:gd name="T1" fmla="*/ 21 h 21"/>
                  <a:gd name="T2" fmla="*/ 0 w 115"/>
                  <a:gd name="T3" fmla="*/ 4 h 21"/>
                  <a:gd name="T4" fmla="*/ 0 w 115"/>
                  <a:gd name="T5" fmla="*/ 0 h 21"/>
                  <a:gd name="T6" fmla="*/ 115 w 115"/>
                  <a:gd name="T7" fmla="*/ 16 h 21"/>
                  <a:gd name="T8" fmla="*/ 115 w 115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1"/>
                  <a:gd name="T17" fmla="*/ 115 w 11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1">
                    <a:moveTo>
                      <a:pt x="115" y="21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15" y="16"/>
                    </a:lnTo>
                    <a:lnTo>
                      <a:pt x="115" y="2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286">
                <a:extLst>
                  <a:ext uri="{FF2B5EF4-FFF2-40B4-BE49-F238E27FC236}">
                    <a16:creationId xmlns:a16="http://schemas.microsoft.com/office/drawing/2014/main" id="{B48F6868-F7FF-4D27-993B-9A3983F84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19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7 h 8"/>
                  <a:gd name="T4" fmla="*/ 0 w 7"/>
                  <a:gd name="T5" fmla="*/ 0 h 8"/>
                  <a:gd name="T6" fmla="*/ 7 w 7"/>
                  <a:gd name="T7" fmla="*/ 1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7" y="8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 287">
                <a:extLst>
                  <a:ext uri="{FF2B5EF4-FFF2-40B4-BE49-F238E27FC236}">
                    <a16:creationId xmlns:a16="http://schemas.microsoft.com/office/drawing/2014/main" id="{FB1D7CA5-BF32-49D3-A696-45CD54086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19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7 h 8"/>
                  <a:gd name="T4" fmla="*/ 0 w 7"/>
                  <a:gd name="T5" fmla="*/ 0 h 8"/>
                  <a:gd name="T6" fmla="*/ 7 w 7"/>
                  <a:gd name="T7" fmla="*/ 1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7" y="8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 288">
                <a:extLst>
                  <a:ext uri="{FF2B5EF4-FFF2-40B4-BE49-F238E27FC236}">
                    <a16:creationId xmlns:a16="http://schemas.microsoft.com/office/drawing/2014/main" id="{4E1D82C4-5523-4DEC-A7B8-2C9527CF9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419"/>
                <a:ext cx="45" cy="12"/>
              </a:xfrm>
              <a:custGeom>
                <a:avLst/>
                <a:gdLst>
                  <a:gd name="T0" fmla="*/ 7 w 45"/>
                  <a:gd name="T1" fmla="*/ 4 h 12"/>
                  <a:gd name="T2" fmla="*/ 7 w 45"/>
                  <a:gd name="T3" fmla="*/ 0 h 12"/>
                  <a:gd name="T4" fmla="*/ 45 w 45"/>
                  <a:gd name="T5" fmla="*/ 7 h 12"/>
                  <a:gd name="T6" fmla="*/ 45 w 45"/>
                  <a:gd name="T7" fmla="*/ 12 h 12"/>
                  <a:gd name="T8" fmla="*/ 2 w 45"/>
                  <a:gd name="T9" fmla="*/ 4 h 12"/>
                  <a:gd name="T10" fmla="*/ 0 w 45"/>
                  <a:gd name="T11" fmla="*/ 0 h 12"/>
                  <a:gd name="T12" fmla="*/ 3 w 45"/>
                  <a:gd name="T13" fmla="*/ 1 h 12"/>
                  <a:gd name="T14" fmla="*/ 7 w 45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"/>
                  <a:gd name="T26" fmla="*/ 45 w 45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">
                    <a:moveTo>
                      <a:pt x="7" y="4"/>
                    </a:moveTo>
                    <a:lnTo>
                      <a:pt x="7" y="0"/>
                    </a:lnTo>
                    <a:lnTo>
                      <a:pt x="45" y="7"/>
                    </a:lnTo>
                    <a:lnTo>
                      <a:pt x="45" y="1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Freeform 289">
                <a:extLst>
                  <a:ext uri="{FF2B5EF4-FFF2-40B4-BE49-F238E27FC236}">
                    <a16:creationId xmlns:a16="http://schemas.microsoft.com/office/drawing/2014/main" id="{71F0FCA6-F0B1-45A6-BAD1-1265D9596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419"/>
                <a:ext cx="45" cy="12"/>
              </a:xfrm>
              <a:custGeom>
                <a:avLst/>
                <a:gdLst>
                  <a:gd name="T0" fmla="*/ 7 w 45"/>
                  <a:gd name="T1" fmla="*/ 4 h 12"/>
                  <a:gd name="T2" fmla="*/ 7 w 45"/>
                  <a:gd name="T3" fmla="*/ 0 h 12"/>
                  <a:gd name="T4" fmla="*/ 45 w 45"/>
                  <a:gd name="T5" fmla="*/ 7 h 12"/>
                  <a:gd name="T6" fmla="*/ 45 w 45"/>
                  <a:gd name="T7" fmla="*/ 12 h 12"/>
                  <a:gd name="T8" fmla="*/ 2 w 45"/>
                  <a:gd name="T9" fmla="*/ 4 h 12"/>
                  <a:gd name="T10" fmla="*/ 0 w 45"/>
                  <a:gd name="T11" fmla="*/ 0 h 12"/>
                  <a:gd name="T12" fmla="*/ 3 w 45"/>
                  <a:gd name="T13" fmla="*/ 1 h 12"/>
                  <a:gd name="T14" fmla="*/ 7 w 45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"/>
                  <a:gd name="T26" fmla="*/ 45 w 45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">
                    <a:moveTo>
                      <a:pt x="7" y="4"/>
                    </a:moveTo>
                    <a:lnTo>
                      <a:pt x="7" y="0"/>
                    </a:lnTo>
                    <a:lnTo>
                      <a:pt x="45" y="7"/>
                    </a:lnTo>
                    <a:lnTo>
                      <a:pt x="45" y="1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 290">
                <a:extLst>
                  <a:ext uri="{FF2B5EF4-FFF2-40B4-BE49-F238E27FC236}">
                    <a16:creationId xmlns:a16="http://schemas.microsoft.com/office/drawing/2014/main" id="{2512FA2B-E1C3-4F82-A037-B09B80773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19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4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 291">
                <a:extLst>
                  <a:ext uri="{FF2B5EF4-FFF2-40B4-BE49-F238E27FC236}">
                    <a16:creationId xmlns:a16="http://schemas.microsoft.com/office/drawing/2014/main" id="{A93FEF4F-695A-48F2-886D-6FCD39BD5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19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4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 292">
                <a:extLst>
                  <a:ext uri="{FF2B5EF4-FFF2-40B4-BE49-F238E27FC236}">
                    <a16:creationId xmlns:a16="http://schemas.microsoft.com/office/drawing/2014/main" id="{1EB74CAD-5730-49ED-B9BB-882B619C5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420"/>
                <a:ext cx="16" cy="9"/>
              </a:xfrm>
              <a:custGeom>
                <a:avLst/>
                <a:gdLst>
                  <a:gd name="T0" fmla="*/ 6 w 16"/>
                  <a:gd name="T1" fmla="*/ 1 h 9"/>
                  <a:gd name="T2" fmla="*/ 3 w 16"/>
                  <a:gd name="T3" fmla="*/ 0 h 9"/>
                  <a:gd name="T4" fmla="*/ 0 w 16"/>
                  <a:gd name="T5" fmla="*/ 4 h 9"/>
                  <a:gd name="T6" fmla="*/ 1 w 16"/>
                  <a:gd name="T7" fmla="*/ 4 h 9"/>
                  <a:gd name="T8" fmla="*/ 3 w 16"/>
                  <a:gd name="T9" fmla="*/ 4 h 9"/>
                  <a:gd name="T10" fmla="*/ 4 w 16"/>
                  <a:gd name="T11" fmla="*/ 4 h 9"/>
                  <a:gd name="T12" fmla="*/ 6 w 16"/>
                  <a:gd name="T13" fmla="*/ 6 h 9"/>
                  <a:gd name="T14" fmla="*/ 7 w 16"/>
                  <a:gd name="T15" fmla="*/ 8 h 9"/>
                  <a:gd name="T16" fmla="*/ 15 w 16"/>
                  <a:gd name="T17" fmla="*/ 9 h 9"/>
                  <a:gd name="T18" fmla="*/ 16 w 16"/>
                  <a:gd name="T19" fmla="*/ 3 h 9"/>
                  <a:gd name="T20" fmla="*/ 11 w 16"/>
                  <a:gd name="T21" fmla="*/ 4 h 9"/>
                  <a:gd name="T22" fmla="*/ 9 w 16"/>
                  <a:gd name="T23" fmla="*/ 7 h 9"/>
                  <a:gd name="T24" fmla="*/ 9 w 16"/>
                  <a:gd name="T25" fmla="*/ 1 h 9"/>
                  <a:gd name="T26" fmla="*/ 8 w 16"/>
                  <a:gd name="T27" fmla="*/ 0 h 9"/>
                  <a:gd name="T28" fmla="*/ 6 w 16"/>
                  <a:gd name="T29" fmla="*/ 1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9"/>
                  <a:gd name="T47" fmla="*/ 16 w 1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9">
                    <a:moveTo>
                      <a:pt x="6" y="1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15" y="9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 293">
                <a:extLst>
                  <a:ext uri="{FF2B5EF4-FFF2-40B4-BE49-F238E27FC236}">
                    <a16:creationId xmlns:a16="http://schemas.microsoft.com/office/drawing/2014/main" id="{C9C3E1D0-3C44-48BD-8F68-2DC402C72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41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1 h 2"/>
                  <a:gd name="T4" fmla="*/ 2 w 5"/>
                  <a:gd name="T5" fmla="*/ 1 h 2"/>
                  <a:gd name="T6" fmla="*/ 5 w 5"/>
                  <a:gd name="T7" fmla="*/ 0 h 2"/>
                  <a:gd name="T8" fmla="*/ 2 w 5"/>
                  <a:gd name="T9" fmla="*/ 2 h 2"/>
                  <a:gd name="T10" fmla="*/ 0 w 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 294">
                <a:extLst>
                  <a:ext uri="{FF2B5EF4-FFF2-40B4-BE49-F238E27FC236}">
                    <a16:creationId xmlns:a16="http://schemas.microsoft.com/office/drawing/2014/main" id="{44584437-D815-49CE-A20F-128354368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420"/>
                <a:ext cx="10" cy="53"/>
              </a:xfrm>
              <a:custGeom>
                <a:avLst/>
                <a:gdLst>
                  <a:gd name="T0" fmla="*/ 2 w 10"/>
                  <a:gd name="T1" fmla="*/ 11 h 53"/>
                  <a:gd name="T2" fmla="*/ 3 w 10"/>
                  <a:gd name="T3" fmla="*/ 25 h 53"/>
                  <a:gd name="T4" fmla="*/ 4 w 10"/>
                  <a:gd name="T5" fmla="*/ 32 h 53"/>
                  <a:gd name="T6" fmla="*/ 8 w 10"/>
                  <a:gd name="T7" fmla="*/ 41 h 53"/>
                  <a:gd name="T8" fmla="*/ 10 w 10"/>
                  <a:gd name="T9" fmla="*/ 51 h 53"/>
                  <a:gd name="T10" fmla="*/ 5 w 10"/>
                  <a:gd name="T11" fmla="*/ 53 h 53"/>
                  <a:gd name="T12" fmla="*/ 4 w 10"/>
                  <a:gd name="T13" fmla="*/ 49 h 53"/>
                  <a:gd name="T14" fmla="*/ 2 w 10"/>
                  <a:gd name="T15" fmla="*/ 40 h 53"/>
                  <a:gd name="T16" fmla="*/ 1 w 10"/>
                  <a:gd name="T17" fmla="*/ 33 h 53"/>
                  <a:gd name="T18" fmla="*/ 0 w 10"/>
                  <a:gd name="T19" fmla="*/ 26 h 53"/>
                  <a:gd name="T20" fmla="*/ 0 w 10"/>
                  <a:gd name="T21" fmla="*/ 16 h 53"/>
                  <a:gd name="T22" fmla="*/ 0 w 10"/>
                  <a:gd name="T23" fmla="*/ 9 h 53"/>
                  <a:gd name="T24" fmla="*/ 1 w 10"/>
                  <a:gd name="T25" fmla="*/ 1 h 53"/>
                  <a:gd name="T26" fmla="*/ 2 w 10"/>
                  <a:gd name="T27" fmla="*/ 0 h 53"/>
                  <a:gd name="T28" fmla="*/ 3 w 10"/>
                  <a:gd name="T29" fmla="*/ 1 h 53"/>
                  <a:gd name="T30" fmla="*/ 2 w 10"/>
                  <a:gd name="T31" fmla="*/ 11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53"/>
                  <a:gd name="T50" fmla="*/ 10 w 10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53">
                    <a:moveTo>
                      <a:pt x="2" y="11"/>
                    </a:moveTo>
                    <a:lnTo>
                      <a:pt x="3" y="25"/>
                    </a:lnTo>
                    <a:lnTo>
                      <a:pt x="4" y="32"/>
                    </a:lnTo>
                    <a:lnTo>
                      <a:pt x="8" y="41"/>
                    </a:lnTo>
                    <a:lnTo>
                      <a:pt x="10" y="51"/>
                    </a:lnTo>
                    <a:lnTo>
                      <a:pt x="5" y="53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 295">
                <a:extLst>
                  <a:ext uri="{FF2B5EF4-FFF2-40B4-BE49-F238E27FC236}">
                    <a16:creationId xmlns:a16="http://schemas.microsoft.com/office/drawing/2014/main" id="{148CFD4F-1000-4425-9170-922EDDFFD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420"/>
                <a:ext cx="10" cy="53"/>
              </a:xfrm>
              <a:custGeom>
                <a:avLst/>
                <a:gdLst>
                  <a:gd name="T0" fmla="*/ 2 w 10"/>
                  <a:gd name="T1" fmla="*/ 11 h 53"/>
                  <a:gd name="T2" fmla="*/ 3 w 10"/>
                  <a:gd name="T3" fmla="*/ 25 h 53"/>
                  <a:gd name="T4" fmla="*/ 4 w 10"/>
                  <a:gd name="T5" fmla="*/ 32 h 53"/>
                  <a:gd name="T6" fmla="*/ 8 w 10"/>
                  <a:gd name="T7" fmla="*/ 41 h 53"/>
                  <a:gd name="T8" fmla="*/ 10 w 10"/>
                  <a:gd name="T9" fmla="*/ 51 h 53"/>
                  <a:gd name="T10" fmla="*/ 5 w 10"/>
                  <a:gd name="T11" fmla="*/ 53 h 53"/>
                  <a:gd name="T12" fmla="*/ 4 w 10"/>
                  <a:gd name="T13" fmla="*/ 49 h 53"/>
                  <a:gd name="T14" fmla="*/ 2 w 10"/>
                  <a:gd name="T15" fmla="*/ 40 h 53"/>
                  <a:gd name="T16" fmla="*/ 1 w 10"/>
                  <a:gd name="T17" fmla="*/ 33 h 53"/>
                  <a:gd name="T18" fmla="*/ 0 w 10"/>
                  <a:gd name="T19" fmla="*/ 26 h 53"/>
                  <a:gd name="T20" fmla="*/ 0 w 10"/>
                  <a:gd name="T21" fmla="*/ 16 h 53"/>
                  <a:gd name="T22" fmla="*/ 0 w 10"/>
                  <a:gd name="T23" fmla="*/ 9 h 53"/>
                  <a:gd name="T24" fmla="*/ 1 w 10"/>
                  <a:gd name="T25" fmla="*/ 1 h 53"/>
                  <a:gd name="T26" fmla="*/ 2 w 10"/>
                  <a:gd name="T27" fmla="*/ 0 h 53"/>
                  <a:gd name="T28" fmla="*/ 3 w 10"/>
                  <a:gd name="T29" fmla="*/ 1 h 53"/>
                  <a:gd name="T30" fmla="*/ 2 w 10"/>
                  <a:gd name="T31" fmla="*/ 11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53"/>
                  <a:gd name="T50" fmla="*/ 10 w 10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53">
                    <a:moveTo>
                      <a:pt x="2" y="11"/>
                    </a:moveTo>
                    <a:lnTo>
                      <a:pt x="3" y="25"/>
                    </a:lnTo>
                    <a:lnTo>
                      <a:pt x="4" y="32"/>
                    </a:lnTo>
                    <a:lnTo>
                      <a:pt x="8" y="41"/>
                    </a:lnTo>
                    <a:lnTo>
                      <a:pt x="10" y="51"/>
                    </a:lnTo>
                    <a:lnTo>
                      <a:pt x="5" y="53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Freeform 296">
                <a:extLst>
                  <a:ext uri="{FF2B5EF4-FFF2-40B4-BE49-F238E27FC236}">
                    <a16:creationId xmlns:a16="http://schemas.microsoft.com/office/drawing/2014/main" id="{7C434F8F-E47A-44B3-8BE4-07B5C10A5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23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6 h 10"/>
                  <a:gd name="T4" fmla="*/ 0 w 32"/>
                  <a:gd name="T5" fmla="*/ 0 h 10"/>
                  <a:gd name="T6" fmla="*/ 32 w 32"/>
                  <a:gd name="T7" fmla="*/ 4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eform 297">
                <a:extLst>
                  <a:ext uri="{FF2B5EF4-FFF2-40B4-BE49-F238E27FC236}">
                    <a16:creationId xmlns:a16="http://schemas.microsoft.com/office/drawing/2014/main" id="{334550BA-C0CB-4F05-A117-B59CA860F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23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6 h 10"/>
                  <a:gd name="T4" fmla="*/ 0 w 32"/>
                  <a:gd name="T5" fmla="*/ 0 h 10"/>
                  <a:gd name="T6" fmla="*/ 32 w 32"/>
                  <a:gd name="T7" fmla="*/ 4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Freeform 298">
                <a:extLst>
                  <a:ext uri="{FF2B5EF4-FFF2-40B4-BE49-F238E27FC236}">
                    <a16:creationId xmlns:a16="http://schemas.microsoft.com/office/drawing/2014/main" id="{E913C1DC-20B7-4553-8F60-E7ED23E55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1423"/>
                <a:ext cx="52" cy="16"/>
              </a:xfrm>
              <a:custGeom>
                <a:avLst/>
                <a:gdLst>
                  <a:gd name="T0" fmla="*/ 8 w 52"/>
                  <a:gd name="T1" fmla="*/ 6 h 16"/>
                  <a:gd name="T2" fmla="*/ 9 w 52"/>
                  <a:gd name="T3" fmla="*/ 6 h 16"/>
                  <a:gd name="T4" fmla="*/ 9 w 52"/>
                  <a:gd name="T5" fmla="*/ 1 h 16"/>
                  <a:gd name="T6" fmla="*/ 52 w 52"/>
                  <a:gd name="T7" fmla="*/ 9 h 16"/>
                  <a:gd name="T8" fmla="*/ 52 w 52"/>
                  <a:gd name="T9" fmla="*/ 16 h 16"/>
                  <a:gd name="T10" fmla="*/ 0 w 52"/>
                  <a:gd name="T11" fmla="*/ 6 h 16"/>
                  <a:gd name="T12" fmla="*/ 0 w 52"/>
                  <a:gd name="T13" fmla="*/ 3 h 16"/>
                  <a:gd name="T14" fmla="*/ 0 w 52"/>
                  <a:gd name="T15" fmla="*/ 0 h 16"/>
                  <a:gd name="T16" fmla="*/ 1 w 52"/>
                  <a:gd name="T17" fmla="*/ 1 h 16"/>
                  <a:gd name="T18" fmla="*/ 2 w 52"/>
                  <a:gd name="T19" fmla="*/ 6 h 16"/>
                  <a:gd name="T20" fmla="*/ 3 w 52"/>
                  <a:gd name="T21" fmla="*/ 0 h 16"/>
                  <a:gd name="T22" fmla="*/ 6 w 52"/>
                  <a:gd name="T23" fmla="*/ 3 h 16"/>
                  <a:gd name="T24" fmla="*/ 8 w 52"/>
                  <a:gd name="T25" fmla="*/ 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6"/>
                  <a:gd name="T41" fmla="*/ 52 w 52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6">
                    <a:moveTo>
                      <a:pt x="8" y="6"/>
                    </a:moveTo>
                    <a:lnTo>
                      <a:pt x="9" y="6"/>
                    </a:lnTo>
                    <a:lnTo>
                      <a:pt x="9" y="1"/>
                    </a:lnTo>
                    <a:lnTo>
                      <a:pt x="52" y="9"/>
                    </a:lnTo>
                    <a:lnTo>
                      <a:pt x="52" y="1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Freeform 299">
                <a:extLst>
                  <a:ext uri="{FF2B5EF4-FFF2-40B4-BE49-F238E27FC236}">
                    <a16:creationId xmlns:a16="http://schemas.microsoft.com/office/drawing/2014/main" id="{04E2EF6C-9466-4239-9F22-E6B5659F6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1423"/>
                <a:ext cx="52" cy="16"/>
              </a:xfrm>
              <a:custGeom>
                <a:avLst/>
                <a:gdLst>
                  <a:gd name="T0" fmla="*/ 8 w 52"/>
                  <a:gd name="T1" fmla="*/ 6 h 16"/>
                  <a:gd name="T2" fmla="*/ 9 w 52"/>
                  <a:gd name="T3" fmla="*/ 6 h 16"/>
                  <a:gd name="T4" fmla="*/ 9 w 52"/>
                  <a:gd name="T5" fmla="*/ 1 h 16"/>
                  <a:gd name="T6" fmla="*/ 52 w 52"/>
                  <a:gd name="T7" fmla="*/ 9 h 16"/>
                  <a:gd name="T8" fmla="*/ 52 w 52"/>
                  <a:gd name="T9" fmla="*/ 16 h 16"/>
                  <a:gd name="T10" fmla="*/ 0 w 52"/>
                  <a:gd name="T11" fmla="*/ 6 h 16"/>
                  <a:gd name="T12" fmla="*/ 0 w 52"/>
                  <a:gd name="T13" fmla="*/ 3 h 16"/>
                  <a:gd name="T14" fmla="*/ 0 w 52"/>
                  <a:gd name="T15" fmla="*/ 0 h 16"/>
                  <a:gd name="T16" fmla="*/ 1 w 52"/>
                  <a:gd name="T17" fmla="*/ 1 h 16"/>
                  <a:gd name="T18" fmla="*/ 2 w 52"/>
                  <a:gd name="T19" fmla="*/ 6 h 16"/>
                  <a:gd name="T20" fmla="*/ 3 w 52"/>
                  <a:gd name="T21" fmla="*/ 0 h 16"/>
                  <a:gd name="T22" fmla="*/ 6 w 52"/>
                  <a:gd name="T23" fmla="*/ 3 h 16"/>
                  <a:gd name="T24" fmla="*/ 8 w 52"/>
                  <a:gd name="T25" fmla="*/ 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6"/>
                  <a:gd name="T41" fmla="*/ 52 w 52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6">
                    <a:moveTo>
                      <a:pt x="8" y="6"/>
                    </a:moveTo>
                    <a:lnTo>
                      <a:pt x="9" y="6"/>
                    </a:lnTo>
                    <a:lnTo>
                      <a:pt x="9" y="1"/>
                    </a:lnTo>
                    <a:lnTo>
                      <a:pt x="52" y="9"/>
                    </a:lnTo>
                    <a:lnTo>
                      <a:pt x="52" y="1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Freeform 300">
                <a:extLst>
                  <a:ext uri="{FF2B5EF4-FFF2-40B4-BE49-F238E27FC236}">
                    <a16:creationId xmlns:a16="http://schemas.microsoft.com/office/drawing/2014/main" id="{C4431A17-7486-4D90-8D47-F3493724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24"/>
                <a:ext cx="115" cy="29"/>
              </a:xfrm>
              <a:custGeom>
                <a:avLst/>
                <a:gdLst>
                  <a:gd name="T0" fmla="*/ 115 w 115"/>
                  <a:gd name="T1" fmla="*/ 17 h 29"/>
                  <a:gd name="T2" fmla="*/ 115 w 115"/>
                  <a:gd name="T3" fmla="*/ 29 h 29"/>
                  <a:gd name="T4" fmla="*/ 0 w 115"/>
                  <a:gd name="T5" fmla="*/ 11 h 29"/>
                  <a:gd name="T6" fmla="*/ 0 w 115"/>
                  <a:gd name="T7" fmla="*/ 0 h 29"/>
                  <a:gd name="T8" fmla="*/ 115 w 115"/>
                  <a:gd name="T9" fmla="*/ 1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115" y="17"/>
                    </a:moveTo>
                    <a:lnTo>
                      <a:pt x="115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5" y="1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eform 301">
                <a:extLst>
                  <a:ext uri="{FF2B5EF4-FFF2-40B4-BE49-F238E27FC236}">
                    <a16:creationId xmlns:a16="http://schemas.microsoft.com/office/drawing/2014/main" id="{9F61E621-CC85-4183-A1C1-4F010EA38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24"/>
                <a:ext cx="115" cy="29"/>
              </a:xfrm>
              <a:custGeom>
                <a:avLst/>
                <a:gdLst>
                  <a:gd name="T0" fmla="*/ 115 w 115"/>
                  <a:gd name="T1" fmla="*/ 17 h 29"/>
                  <a:gd name="T2" fmla="*/ 115 w 115"/>
                  <a:gd name="T3" fmla="*/ 29 h 29"/>
                  <a:gd name="T4" fmla="*/ 0 w 115"/>
                  <a:gd name="T5" fmla="*/ 11 h 29"/>
                  <a:gd name="T6" fmla="*/ 0 w 115"/>
                  <a:gd name="T7" fmla="*/ 0 h 29"/>
                  <a:gd name="T8" fmla="*/ 115 w 115"/>
                  <a:gd name="T9" fmla="*/ 1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115" y="17"/>
                    </a:moveTo>
                    <a:lnTo>
                      <a:pt x="115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5" y="1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eform 302">
                <a:extLst>
                  <a:ext uri="{FF2B5EF4-FFF2-40B4-BE49-F238E27FC236}">
                    <a16:creationId xmlns:a16="http://schemas.microsoft.com/office/drawing/2014/main" id="{CCEA71C0-90BA-4921-8643-20BEC352B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2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2 h 4"/>
                  <a:gd name="T4" fmla="*/ 0 w 7"/>
                  <a:gd name="T5" fmla="*/ 0 h 4"/>
                  <a:gd name="T6" fmla="*/ 7 w 7"/>
                  <a:gd name="T7" fmla="*/ 1 h 4"/>
                  <a:gd name="T8" fmla="*/ 7 w 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eform 303">
                <a:extLst>
                  <a:ext uri="{FF2B5EF4-FFF2-40B4-BE49-F238E27FC236}">
                    <a16:creationId xmlns:a16="http://schemas.microsoft.com/office/drawing/2014/main" id="{12F7A524-3E33-4157-9F72-510562607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2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2 h 4"/>
                  <a:gd name="T4" fmla="*/ 0 w 7"/>
                  <a:gd name="T5" fmla="*/ 0 h 4"/>
                  <a:gd name="T6" fmla="*/ 7 w 7"/>
                  <a:gd name="T7" fmla="*/ 1 h 4"/>
                  <a:gd name="T8" fmla="*/ 7 w 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Freeform 304">
                <a:extLst>
                  <a:ext uri="{FF2B5EF4-FFF2-40B4-BE49-F238E27FC236}">
                    <a16:creationId xmlns:a16="http://schemas.microsoft.com/office/drawing/2014/main" id="{19A3A765-0EF4-46B6-9AC3-684493534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29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6 h 10"/>
                  <a:gd name="T4" fmla="*/ 0 w 25"/>
                  <a:gd name="T5" fmla="*/ 0 h 10"/>
                  <a:gd name="T6" fmla="*/ 25 w 25"/>
                  <a:gd name="T7" fmla="*/ 3 h 10"/>
                  <a:gd name="T8" fmla="*/ 25 w 2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25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Freeform 305">
                <a:extLst>
                  <a:ext uri="{FF2B5EF4-FFF2-40B4-BE49-F238E27FC236}">
                    <a16:creationId xmlns:a16="http://schemas.microsoft.com/office/drawing/2014/main" id="{24AC416F-1689-438D-A462-E6E68638D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29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6 h 10"/>
                  <a:gd name="T4" fmla="*/ 0 w 25"/>
                  <a:gd name="T5" fmla="*/ 0 h 10"/>
                  <a:gd name="T6" fmla="*/ 25 w 25"/>
                  <a:gd name="T7" fmla="*/ 3 h 10"/>
                  <a:gd name="T8" fmla="*/ 25 w 2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25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Freeform 306">
                <a:extLst>
                  <a:ext uri="{FF2B5EF4-FFF2-40B4-BE49-F238E27FC236}">
                    <a16:creationId xmlns:a16="http://schemas.microsoft.com/office/drawing/2014/main" id="{650AEB46-2FF6-4D97-9A8D-B88F72C60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429"/>
                <a:ext cx="13" cy="6"/>
              </a:xfrm>
              <a:custGeom>
                <a:avLst/>
                <a:gdLst>
                  <a:gd name="T0" fmla="*/ 6 w 13"/>
                  <a:gd name="T1" fmla="*/ 2 h 6"/>
                  <a:gd name="T2" fmla="*/ 7 w 13"/>
                  <a:gd name="T3" fmla="*/ 3 h 6"/>
                  <a:gd name="T4" fmla="*/ 7 w 13"/>
                  <a:gd name="T5" fmla="*/ 2 h 6"/>
                  <a:gd name="T6" fmla="*/ 7 w 13"/>
                  <a:gd name="T7" fmla="*/ 0 h 6"/>
                  <a:gd name="T8" fmla="*/ 13 w 13"/>
                  <a:gd name="T9" fmla="*/ 2 h 6"/>
                  <a:gd name="T10" fmla="*/ 13 w 13"/>
                  <a:gd name="T11" fmla="*/ 6 h 6"/>
                  <a:gd name="T12" fmla="*/ 2 w 13"/>
                  <a:gd name="T13" fmla="*/ 3 h 6"/>
                  <a:gd name="T14" fmla="*/ 0 w 13"/>
                  <a:gd name="T15" fmla="*/ 0 h 6"/>
                  <a:gd name="T16" fmla="*/ 1 w 13"/>
                  <a:gd name="T17" fmla="*/ 0 h 6"/>
                  <a:gd name="T18" fmla="*/ 4 w 13"/>
                  <a:gd name="T19" fmla="*/ 0 h 6"/>
                  <a:gd name="T20" fmla="*/ 6 w 13"/>
                  <a:gd name="T21" fmla="*/ 2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6"/>
                  <a:gd name="T35" fmla="*/ 13 w 1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6">
                    <a:moveTo>
                      <a:pt x="6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13" y="6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Freeform 307">
                <a:extLst>
                  <a:ext uri="{FF2B5EF4-FFF2-40B4-BE49-F238E27FC236}">
                    <a16:creationId xmlns:a16="http://schemas.microsoft.com/office/drawing/2014/main" id="{FA36AD28-F133-4B42-8BC1-57D7F34F0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429"/>
                <a:ext cx="13" cy="6"/>
              </a:xfrm>
              <a:custGeom>
                <a:avLst/>
                <a:gdLst>
                  <a:gd name="T0" fmla="*/ 6 w 13"/>
                  <a:gd name="T1" fmla="*/ 2 h 6"/>
                  <a:gd name="T2" fmla="*/ 7 w 13"/>
                  <a:gd name="T3" fmla="*/ 3 h 6"/>
                  <a:gd name="T4" fmla="*/ 7 w 13"/>
                  <a:gd name="T5" fmla="*/ 2 h 6"/>
                  <a:gd name="T6" fmla="*/ 7 w 13"/>
                  <a:gd name="T7" fmla="*/ 0 h 6"/>
                  <a:gd name="T8" fmla="*/ 13 w 13"/>
                  <a:gd name="T9" fmla="*/ 2 h 6"/>
                  <a:gd name="T10" fmla="*/ 13 w 13"/>
                  <a:gd name="T11" fmla="*/ 6 h 6"/>
                  <a:gd name="T12" fmla="*/ 2 w 13"/>
                  <a:gd name="T13" fmla="*/ 3 h 6"/>
                  <a:gd name="T14" fmla="*/ 0 w 13"/>
                  <a:gd name="T15" fmla="*/ 0 h 6"/>
                  <a:gd name="T16" fmla="*/ 1 w 13"/>
                  <a:gd name="T17" fmla="*/ 0 h 6"/>
                  <a:gd name="T18" fmla="*/ 4 w 13"/>
                  <a:gd name="T19" fmla="*/ 0 h 6"/>
                  <a:gd name="T20" fmla="*/ 6 w 13"/>
                  <a:gd name="T21" fmla="*/ 2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6"/>
                  <a:gd name="T35" fmla="*/ 13 w 1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6">
                    <a:moveTo>
                      <a:pt x="6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13" y="6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Freeform 308">
                <a:extLst>
                  <a:ext uri="{FF2B5EF4-FFF2-40B4-BE49-F238E27FC236}">
                    <a16:creationId xmlns:a16="http://schemas.microsoft.com/office/drawing/2014/main" id="{08D83EC8-2D54-4365-9C3F-330F76C0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31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5 h 7"/>
                  <a:gd name="T4" fmla="*/ 0 w 7"/>
                  <a:gd name="T5" fmla="*/ 0 h 7"/>
                  <a:gd name="T6" fmla="*/ 7 w 7"/>
                  <a:gd name="T7" fmla="*/ 1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Freeform 309">
                <a:extLst>
                  <a:ext uri="{FF2B5EF4-FFF2-40B4-BE49-F238E27FC236}">
                    <a16:creationId xmlns:a16="http://schemas.microsoft.com/office/drawing/2014/main" id="{88571B62-83EE-47D4-9871-E7F00528C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31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5 h 7"/>
                  <a:gd name="T4" fmla="*/ 0 w 7"/>
                  <a:gd name="T5" fmla="*/ 0 h 7"/>
                  <a:gd name="T6" fmla="*/ 7 w 7"/>
                  <a:gd name="T7" fmla="*/ 1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Freeform 310">
                <a:extLst>
                  <a:ext uri="{FF2B5EF4-FFF2-40B4-BE49-F238E27FC236}">
                    <a16:creationId xmlns:a16="http://schemas.microsoft.com/office/drawing/2014/main" id="{07587270-1537-436C-B5D1-B5D7DBD5C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1431"/>
                <a:ext cx="52" cy="13"/>
              </a:xfrm>
              <a:custGeom>
                <a:avLst/>
                <a:gdLst>
                  <a:gd name="T0" fmla="*/ 52 w 52"/>
                  <a:gd name="T1" fmla="*/ 13 h 13"/>
                  <a:gd name="T2" fmla="*/ 0 w 52"/>
                  <a:gd name="T3" fmla="*/ 5 h 13"/>
                  <a:gd name="T4" fmla="*/ 0 w 52"/>
                  <a:gd name="T5" fmla="*/ 0 h 13"/>
                  <a:gd name="T6" fmla="*/ 52 w 52"/>
                  <a:gd name="T7" fmla="*/ 9 h 13"/>
                  <a:gd name="T8" fmla="*/ 52 w 5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3"/>
                  <a:gd name="T17" fmla="*/ 52 w 5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3">
                    <a:moveTo>
                      <a:pt x="52" y="1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2" y="9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Freeform 311">
                <a:extLst>
                  <a:ext uri="{FF2B5EF4-FFF2-40B4-BE49-F238E27FC236}">
                    <a16:creationId xmlns:a16="http://schemas.microsoft.com/office/drawing/2014/main" id="{5B60C372-2E2A-4FF0-9D9B-4EAC2CAF8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31"/>
                <a:ext cx="32" cy="12"/>
              </a:xfrm>
              <a:custGeom>
                <a:avLst/>
                <a:gdLst>
                  <a:gd name="T0" fmla="*/ 32 w 32"/>
                  <a:gd name="T1" fmla="*/ 12 h 12"/>
                  <a:gd name="T2" fmla="*/ 0 w 32"/>
                  <a:gd name="T3" fmla="*/ 8 h 12"/>
                  <a:gd name="T4" fmla="*/ 0 w 32"/>
                  <a:gd name="T5" fmla="*/ 0 h 12"/>
                  <a:gd name="T6" fmla="*/ 32 w 32"/>
                  <a:gd name="T7" fmla="*/ 4 h 12"/>
                  <a:gd name="T8" fmla="*/ 32 w 3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Freeform 312">
                <a:extLst>
                  <a:ext uri="{FF2B5EF4-FFF2-40B4-BE49-F238E27FC236}">
                    <a16:creationId xmlns:a16="http://schemas.microsoft.com/office/drawing/2014/main" id="{1206C579-9A26-43FD-9A60-3F9CD621E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31"/>
                <a:ext cx="32" cy="12"/>
              </a:xfrm>
              <a:custGeom>
                <a:avLst/>
                <a:gdLst>
                  <a:gd name="T0" fmla="*/ 32 w 32"/>
                  <a:gd name="T1" fmla="*/ 12 h 12"/>
                  <a:gd name="T2" fmla="*/ 0 w 32"/>
                  <a:gd name="T3" fmla="*/ 8 h 12"/>
                  <a:gd name="T4" fmla="*/ 0 w 32"/>
                  <a:gd name="T5" fmla="*/ 0 h 12"/>
                  <a:gd name="T6" fmla="*/ 32 w 32"/>
                  <a:gd name="T7" fmla="*/ 4 h 12"/>
                  <a:gd name="T8" fmla="*/ 32 w 3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Freeform 313">
                <a:extLst>
                  <a:ext uri="{FF2B5EF4-FFF2-40B4-BE49-F238E27FC236}">
                    <a16:creationId xmlns:a16="http://schemas.microsoft.com/office/drawing/2014/main" id="{66A74440-75BF-4D12-B690-3AF14944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435"/>
                <a:ext cx="10" cy="9"/>
              </a:xfrm>
              <a:custGeom>
                <a:avLst/>
                <a:gdLst>
                  <a:gd name="T0" fmla="*/ 10 w 10"/>
                  <a:gd name="T1" fmla="*/ 9 h 9"/>
                  <a:gd name="T2" fmla="*/ 1 w 10"/>
                  <a:gd name="T3" fmla="*/ 8 h 9"/>
                  <a:gd name="T4" fmla="*/ 1 w 10"/>
                  <a:gd name="T5" fmla="*/ 4 h 9"/>
                  <a:gd name="T6" fmla="*/ 0 w 10"/>
                  <a:gd name="T7" fmla="*/ 0 h 9"/>
                  <a:gd name="T8" fmla="*/ 10 w 10"/>
                  <a:gd name="T9" fmla="*/ 1 h 9"/>
                  <a:gd name="T10" fmla="*/ 10 w 10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10" y="9"/>
                    </a:move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Freeform 314">
                <a:extLst>
                  <a:ext uri="{FF2B5EF4-FFF2-40B4-BE49-F238E27FC236}">
                    <a16:creationId xmlns:a16="http://schemas.microsoft.com/office/drawing/2014/main" id="{6CBBBDB8-9759-47CB-8247-9283BA169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43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3 w 6"/>
                  <a:gd name="T3" fmla="*/ 5 h 5"/>
                  <a:gd name="T4" fmla="*/ 0 w 6"/>
                  <a:gd name="T5" fmla="*/ 0 h 5"/>
                  <a:gd name="T6" fmla="*/ 4 w 6"/>
                  <a:gd name="T7" fmla="*/ 3 h 5"/>
                  <a:gd name="T8" fmla="*/ 6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Freeform 315">
                <a:extLst>
                  <a:ext uri="{FF2B5EF4-FFF2-40B4-BE49-F238E27FC236}">
                    <a16:creationId xmlns:a16="http://schemas.microsoft.com/office/drawing/2014/main" id="{71397E6E-C15E-4758-B956-CEA5C545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43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3 w 6"/>
                  <a:gd name="T3" fmla="*/ 5 h 5"/>
                  <a:gd name="T4" fmla="*/ 0 w 6"/>
                  <a:gd name="T5" fmla="*/ 0 h 5"/>
                  <a:gd name="T6" fmla="*/ 4 w 6"/>
                  <a:gd name="T7" fmla="*/ 3 h 5"/>
                  <a:gd name="T8" fmla="*/ 6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Freeform 316">
                <a:extLst>
                  <a:ext uri="{FF2B5EF4-FFF2-40B4-BE49-F238E27FC236}">
                    <a16:creationId xmlns:a16="http://schemas.microsoft.com/office/drawing/2014/main" id="{59C1E739-5252-4618-BE77-3F065BCA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36"/>
                <a:ext cx="115" cy="24"/>
              </a:xfrm>
              <a:custGeom>
                <a:avLst/>
                <a:gdLst>
                  <a:gd name="T0" fmla="*/ 115 w 115"/>
                  <a:gd name="T1" fmla="*/ 19 h 24"/>
                  <a:gd name="T2" fmla="*/ 115 w 115"/>
                  <a:gd name="T3" fmla="*/ 24 h 24"/>
                  <a:gd name="T4" fmla="*/ 0 w 115"/>
                  <a:gd name="T5" fmla="*/ 5 h 24"/>
                  <a:gd name="T6" fmla="*/ 0 w 115"/>
                  <a:gd name="T7" fmla="*/ 0 h 24"/>
                  <a:gd name="T8" fmla="*/ 115 w 115"/>
                  <a:gd name="T9" fmla="*/ 1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4"/>
                  <a:gd name="T17" fmla="*/ 115 w 11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4">
                    <a:moveTo>
                      <a:pt x="115" y="19"/>
                    </a:moveTo>
                    <a:lnTo>
                      <a:pt x="115" y="2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Freeform 317">
                <a:extLst>
                  <a:ext uri="{FF2B5EF4-FFF2-40B4-BE49-F238E27FC236}">
                    <a16:creationId xmlns:a16="http://schemas.microsoft.com/office/drawing/2014/main" id="{087B9DF3-7F5C-4188-88B1-34EBABD1E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36"/>
                <a:ext cx="115" cy="24"/>
              </a:xfrm>
              <a:custGeom>
                <a:avLst/>
                <a:gdLst>
                  <a:gd name="T0" fmla="*/ 115 w 115"/>
                  <a:gd name="T1" fmla="*/ 19 h 24"/>
                  <a:gd name="T2" fmla="*/ 115 w 115"/>
                  <a:gd name="T3" fmla="*/ 24 h 24"/>
                  <a:gd name="T4" fmla="*/ 0 w 115"/>
                  <a:gd name="T5" fmla="*/ 5 h 24"/>
                  <a:gd name="T6" fmla="*/ 0 w 115"/>
                  <a:gd name="T7" fmla="*/ 0 h 24"/>
                  <a:gd name="T8" fmla="*/ 115 w 115"/>
                  <a:gd name="T9" fmla="*/ 1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4"/>
                  <a:gd name="T17" fmla="*/ 115 w 11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4">
                    <a:moveTo>
                      <a:pt x="115" y="19"/>
                    </a:moveTo>
                    <a:lnTo>
                      <a:pt x="115" y="2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1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Freeform 318">
                <a:extLst>
                  <a:ext uri="{FF2B5EF4-FFF2-40B4-BE49-F238E27FC236}">
                    <a16:creationId xmlns:a16="http://schemas.microsoft.com/office/drawing/2014/main" id="{DCBB485A-3986-4B9E-8658-0F45903D9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1438"/>
                <a:ext cx="52" cy="15"/>
              </a:xfrm>
              <a:custGeom>
                <a:avLst/>
                <a:gdLst>
                  <a:gd name="T0" fmla="*/ 52 w 52"/>
                  <a:gd name="T1" fmla="*/ 7 h 15"/>
                  <a:gd name="T2" fmla="*/ 52 w 52"/>
                  <a:gd name="T3" fmla="*/ 15 h 15"/>
                  <a:gd name="T4" fmla="*/ 0 w 52"/>
                  <a:gd name="T5" fmla="*/ 6 h 15"/>
                  <a:gd name="T6" fmla="*/ 0 w 52"/>
                  <a:gd name="T7" fmla="*/ 0 h 15"/>
                  <a:gd name="T8" fmla="*/ 52 w 5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5"/>
                  <a:gd name="T17" fmla="*/ 52 w 5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5">
                    <a:moveTo>
                      <a:pt x="52" y="7"/>
                    </a:moveTo>
                    <a:lnTo>
                      <a:pt x="52" y="1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Freeform 319">
                <a:extLst>
                  <a:ext uri="{FF2B5EF4-FFF2-40B4-BE49-F238E27FC236}">
                    <a16:creationId xmlns:a16="http://schemas.microsoft.com/office/drawing/2014/main" id="{3A648105-EAEB-455A-A16E-0950FED09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1438"/>
                <a:ext cx="52" cy="15"/>
              </a:xfrm>
              <a:custGeom>
                <a:avLst/>
                <a:gdLst>
                  <a:gd name="T0" fmla="*/ 52 w 52"/>
                  <a:gd name="T1" fmla="*/ 7 h 15"/>
                  <a:gd name="T2" fmla="*/ 52 w 52"/>
                  <a:gd name="T3" fmla="*/ 15 h 15"/>
                  <a:gd name="T4" fmla="*/ 0 w 52"/>
                  <a:gd name="T5" fmla="*/ 6 h 15"/>
                  <a:gd name="T6" fmla="*/ 0 w 52"/>
                  <a:gd name="T7" fmla="*/ 0 h 15"/>
                  <a:gd name="T8" fmla="*/ 52 w 5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5"/>
                  <a:gd name="T17" fmla="*/ 52 w 5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5">
                    <a:moveTo>
                      <a:pt x="52" y="7"/>
                    </a:moveTo>
                    <a:lnTo>
                      <a:pt x="52" y="1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2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Freeform 320">
                <a:extLst>
                  <a:ext uri="{FF2B5EF4-FFF2-40B4-BE49-F238E27FC236}">
                    <a16:creationId xmlns:a16="http://schemas.microsoft.com/office/drawing/2014/main" id="{C884813E-7062-413B-A1BF-F59402BF1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36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4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Freeform 321">
                <a:extLst>
                  <a:ext uri="{FF2B5EF4-FFF2-40B4-BE49-F238E27FC236}">
                    <a16:creationId xmlns:a16="http://schemas.microsoft.com/office/drawing/2014/main" id="{039C45C9-93A3-48C6-8410-1FEFE8A6A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36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4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Freeform 322">
                <a:extLst>
                  <a:ext uri="{FF2B5EF4-FFF2-40B4-BE49-F238E27FC236}">
                    <a16:creationId xmlns:a16="http://schemas.microsoft.com/office/drawing/2014/main" id="{B17E61EA-5D26-460D-A1A6-F467CBFA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38"/>
                <a:ext cx="7" cy="21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20 h 21"/>
                  <a:gd name="T4" fmla="*/ 0 w 7"/>
                  <a:gd name="T5" fmla="*/ 0 h 21"/>
                  <a:gd name="T6" fmla="*/ 7 w 7"/>
                  <a:gd name="T7" fmla="*/ 1 h 21"/>
                  <a:gd name="T8" fmla="*/ 7 w 7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1"/>
                  <a:gd name="T17" fmla="*/ 7 w 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1">
                    <a:moveTo>
                      <a:pt x="7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Freeform 323">
                <a:extLst>
                  <a:ext uri="{FF2B5EF4-FFF2-40B4-BE49-F238E27FC236}">
                    <a16:creationId xmlns:a16="http://schemas.microsoft.com/office/drawing/2014/main" id="{22EAC96C-633D-4ECC-987F-1ED0F2F8A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438"/>
                <a:ext cx="7" cy="21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20 h 21"/>
                  <a:gd name="T4" fmla="*/ 0 w 7"/>
                  <a:gd name="T5" fmla="*/ 0 h 21"/>
                  <a:gd name="T6" fmla="*/ 7 w 7"/>
                  <a:gd name="T7" fmla="*/ 1 h 21"/>
                  <a:gd name="T8" fmla="*/ 7 w 7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1"/>
                  <a:gd name="T17" fmla="*/ 7 w 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1">
                    <a:moveTo>
                      <a:pt x="7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7" y="2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Freeform 324">
                <a:extLst>
                  <a:ext uri="{FF2B5EF4-FFF2-40B4-BE49-F238E27FC236}">
                    <a16:creationId xmlns:a16="http://schemas.microsoft.com/office/drawing/2014/main" id="{F03EB84E-4E22-43A8-9FAB-34060F55E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439"/>
                <a:ext cx="18" cy="41"/>
              </a:xfrm>
              <a:custGeom>
                <a:avLst/>
                <a:gdLst>
                  <a:gd name="T0" fmla="*/ 3 w 18"/>
                  <a:gd name="T1" fmla="*/ 0 h 41"/>
                  <a:gd name="T2" fmla="*/ 2 w 18"/>
                  <a:gd name="T3" fmla="*/ 2 h 41"/>
                  <a:gd name="T4" fmla="*/ 3 w 18"/>
                  <a:gd name="T5" fmla="*/ 10 h 41"/>
                  <a:gd name="T6" fmla="*/ 5 w 18"/>
                  <a:gd name="T7" fmla="*/ 16 h 41"/>
                  <a:gd name="T8" fmla="*/ 6 w 18"/>
                  <a:gd name="T9" fmla="*/ 17 h 41"/>
                  <a:gd name="T10" fmla="*/ 7 w 18"/>
                  <a:gd name="T11" fmla="*/ 20 h 41"/>
                  <a:gd name="T12" fmla="*/ 11 w 18"/>
                  <a:gd name="T13" fmla="*/ 24 h 41"/>
                  <a:gd name="T14" fmla="*/ 14 w 18"/>
                  <a:gd name="T15" fmla="*/ 29 h 41"/>
                  <a:gd name="T16" fmla="*/ 16 w 18"/>
                  <a:gd name="T17" fmla="*/ 33 h 41"/>
                  <a:gd name="T18" fmla="*/ 17 w 18"/>
                  <a:gd name="T19" fmla="*/ 37 h 41"/>
                  <a:gd name="T20" fmla="*/ 18 w 18"/>
                  <a:gd name="T21" fmla="*/ 39 h 41"/>
                  <a:gd name="T22" fmla="*/ 14 w 18"/>
                  <a:gd name="T23" fmla="*/ 41 h 41"/>
                  <a:gd name="T24" fmla="*/ 13 w 18"/>
                  <a:gd name="T25" fmla="*/ 39 h 41"/>
                  <a:gd name="T26" fmla="*/ 12 w 18"/>
                  <a:gd name="T27" fmla="*/ 38 h 41"/>
                  <a:gd name="T28" fmla="*/ 11 w 18"/>
                  <a:gd name="T29" fmla="*/ 37 h 41"/>
                  <a:gd name="T30" fmla="*/ 11 w 18"/>
                  <a:gd name="T31" fmla="*/ 36 h 41"/>
                  <a:gd name="T32" fmla="*/ 11 w 18"/>
                  <a:gd name="T33" fmla="*/ 33 h 41"/>
                  <a:gd name="T34" fmla="*/ 7 w 18"/>
                  <a:gd name="T35" fmla="*/ 26 h 41"/>
                  <a:gd name="T36" fmla="*/ 4 w 18"/>
                  <a:gd name="T37" fmla="*/ 19 h 41"/>
                  <a:gd name="T38" fmla="*/ 3 w 18"/>
                  <a:gd name="T39" fmla="*/ 14 h 41"/>
                  <a:gd name="T40" fmla="*/ 2 w 18"/>
                  <a:gd name="T41" fmla="*/ 7 h 41"/>
                  <a:gd name="T42" fmla="*/ 0 w 18"/>
                  <a:gd name="T43" fmla="*/ 2 h 41"/>
                  <a:gd name="T44" fmla="*/ 3 w 18"/>
                  <a:gd name="T45" fmla="*/ 0 h 4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41"/>
                  <a:gd name="T71" fmla="*/ 18 w 18"/>
                  <a:gd name="T72" fmla="*/ 41 h 4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41">
                    <a:moveTo>
                      <a:pt x="3" y="0"/>
                    </a:moveTo>
                    <a:lnTo>
                      <a:pt x="2" y="2"/>
                    </a:lnTo>
                    <a:lnTo>
                      <a:pt x="3" y="10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20"/>
                    </a:lnTo>
                    <a:lnTo>
                      <a:pt x="11" y="24"/>
                    </a:lnTo>
                    <a:lnTo>
                      <a:pt x="14" y="29"/>
                    </a:lnTo>
                    <a:lnTo>
                      <a:pt x="16" y="33"/>
                    </a:lnTo>
                    <a:lnTo>
                      <a:pt x="17" y="37"/>
                    </a:lnTo>
                    <a:lnTo>
                      <a:pt x="18" y="39"/>
                    </a:lnTo>
                    <a:lnTo>
                      <a:pt x="14" y="41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7" y="26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Freeform 325">
                <a:extLst>
                  <a:ext uri="{FF2B5EF4-FFF2-40B4-BE49-F238E27FC236}">
                    <a16:creationId xmlns:a16="http://schemas.microsoft.com/office/drawing/2014/main" id="{8C9129A3-8C47-45B2-A9B5-B5DAC6CF2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439"/>
                <a:ext cx="18" cy="41"/>
              </a:xfrm>
              <a:custGeom>
                <a:avLst/>
                <a:gdLst>
                  <a:gd name="T0" fmla="*/ 3 w 18"/>
                  <a:gd name="T1" fmla="*/ 0 h 41"/>
                  <a:gd name="T2" fmla="*/ 2 w 18"/>
                  <a:gd name="T3" fmla="*/ 2 h 41"/>
                  <a:gd name="T4" fmla="*/ 3 w 18"/>
                  <a:gd name="T5" fmla="*/ 10 h 41"/>
                  <a:gd name="T6" fmla="*/ 5 w 18"/>
                  <a:gd name="T7" fmla="*/ 16 h 41"/>
                  <a:gd name="T8" fmla="*/ 6 w 18"/>
                  <a:gd name="T9" fmla="*/ 17 h 41"/>
                  <a:gd name="T10" fmla="*/ 7 w 18"/>
                  <a:gd name="T11" fmla="*/ 20 h 41"/>
                  <a:gd name="T12" fmla="*/ 11 w 18"/>
                  <a:gd name="T13" fmla="*/ 24 h 41"/>
                  <a:gd name="T14" fmla="*/ 14 w 18"/>
                  <a:gd name="T15" fmla="*/ 29 h 41"/>
                  <a:gd name="T16" fmla="*/ 16 w 18"/>
                  <a:gd name="T17" fmla="*/ 33 h 41"/>
                  <a:gd name="T18" fmla="*/ 17 w 18"/>
                  <a:gd name="T19" fmla="*/ 37 h 41"/>
                  <a:gd name="T20" fmla="*/ 18 w 18"/>
                  <a:gd name="T21" fmla="*/ 39 h 41"/>
                  <a:gd name="T22" fmla="*/ 14 w 18"/>
                  <a:gd name="T23" fmla="*/ 41 h 41"/>
                  <a:gd name="T24" fmla="*/ 13 w 18"/>
                  <a:gd name="T25" fmla="*/ 39 h 41"/>
                  <a:gd name="T26" fmla="*/ 12 w 18"/>
                  <a:gd name="T27" fmla="*/ 38 h 41"/>
                  <a:gd name="T28" fmla="*/ 11 w 18"/>
                  <a:gd name="T29" fmla="*/ 37 h 41"/>
                  <a:gd name="T30" fmla="*/ 11 w 18"/>
                  <a:gd name="T31" fmla="*/ 36 h 41"/>
                  <a:gd name="T32" fmla="*/ 11 w 18"/>
                  <a:gd name="T33" fmla="*/ 33 h 41"/>
                  <a:gd name="T34" fmla="*/ 7 w 18"/>
                  <a:gd name="T35" fmla="*/ 26 h 41"/>
                  <a:gd name="T36" fmla="*/ 4 w 18"/>
                  <a:gd name="T37" fmla="*/ 19 h 41"/>
                  <a:gd name="T38" fmla="*/ 3 w 18"/>
                  <a:gd name="T39" fmla="*/ 14 h 41"/>
                  <a:gd name="T40" fmla="*/ 2 w 18"/>
                  <a:gd name="T41" fmla="*/ 7 h 41"/>
                  <a:gd name="T42" fmla="*/ 0 w 18"/>
                  <a:gd name="T43" fmla="*/ 2 h 41"/>
                  <a:gd name="T44" fmla="*/ 3 w 18"/>
                  <a:gd name="T45" fmla="*/ 0 h 4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41"/>
                  <a:gd name="T71" fmla="*/ 18 w 18"/>
                  <a:gd name="T72" fmla="*/ 41 h 4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41">
                    <a:moveTo>
                      <a:pt x="3" y="0"/>
                    </a:moveTo>
                    <a:lnTo>
                      <a:pt x="2" y="2"/>
                    </a:lnTo>
                    <a:lnTo>
                      <a:pt x="3" y="10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20"/>
                    </a:lnTo>
                    <a:lnTo>
                      <a:pt x="11" y="24"/>
                    </a:lnTo>
                    <a:lnTo>
                      <a:pt x="14" y="29"/>
                    </a:lnTo>
                    <a:lnTo>
                      <a:pt x="16" y="33"/>
                    </a:lnTo>
                    <a:lnTo>
                      <a:pt x="17" y="37"/>
                    </a:lnTo>
                    <a:lnTo>
                      <a:pt x="18" y="39"/>
                    </a:lnTo>
                    <a:lnTo>
                      <a:pt x="14" y="41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7" y="26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Freeform 326">
                <a:extLst>
                  <a:ext uri="{FF2B5EF4-FFF2-40B4-BE49-F238E27FC236}">
                    <a16:creationId xmlns:a16="http://schemas.microsoft.com/office/drawing/2014/main" id="{27CDD18F-EE42-428C-8926-9AC9BF1EF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4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0 w 2"/>
                  <a:gd name="T3" fmla="*/ 0 h 4"/>
                  <a:gd name="T4" fmla="*/ 1 w 2"/>
                  <a:gd name="T5" fmla="*/ 0 h 4"/>
                  <a:gd name="T6" fmla="*/ 2 w 2"/>
                  <a:gd name="T7" fmla="*/ 3 h 4"/>
                  <a:gd name="T8" fmla="*/ 2 w 2"/>
                  <a:gd name="T9" fmla="*/ 4 h 4"/>
                  <a:gd name="T10" fmla="*/ 1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Freeform 327">
                <a:extLst>
                  <a:ext uri="{FF2B5EF4-FFF2-40B4-BE49-F238E27FC236}">
                    <a16:creationId xmlns:a16="http://schemas.microsoft.com/office/drawing/2014/main" id="{96B44160-E0E5-48F6-B86F-3FA18AB5E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4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0 w 2"/>
                  <a:gd name="T3" fmla="*/ 0 h 4"/>
                  <a:gd name="T4" fmla="*/ 1 w 2"/>
                  <a:gd name="T5" fmla="*/ 0 h 4"/>
                  <a:gd name="T6" fmla="*/ 2 w 2"/>
                  <a:gd name="T7" fmla="*/ 3 h 4"/>
                  <a:gd name="T8" fmla="*/ 2 w 2"/>
                  <a:gd name="T9" fmla="*/ 4 h 4"/>
                  <a:gd name="T10" fmla="*/ 1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Freeform 328">
                <a:extLst>
                  <a:ext uri="{FF2B5EF4-FFF2-40B4-BE49-F238E27FC236}">
                    <a16:creationId xmlns:a16="http://schemas.microsoft.com/office/drawing/2014/main" id="{B66539BD-66A9-49FF-BFE7-01CCD8792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446"/>
                <a:ext cx="22" cy="13"/>
              </a:xfrm>
              <a:custGeom>
                <a:avLst/>
                <a:gdLst>
                  <a:gd name="T0" fmla="*/ 0 w 22"/>
                  <a:gd name="T1" fmla="*/ 0 h 13"/>
                  <a:gd name="T2" fmla="*/ 1 w 22"/>
                  <a:gd name="T3" fmla="*/ 0 h 13"/>
                  <a:gd name="T4" fmla="*/ 1 w 22"/>
                  <a:gd name="T5" fmla="*/ 3 h 13"/>
                  <a:gd name="T6" fmla="*/ 2 w 22"/>
                  <a:gd name="T7" fmla="*/ 2 h 13"/>
                  <a:gd name="T8" fmla="*/ 3 w 22"/>
                  <a:gd name="T9" fmla="*/ 0 h 13"/>
                  <a:gd name="T10" fmla="*/ 19 w 22"/>
                  <a:gd name="T11" fmla="*/ 5 h 13"/>
                  <a:gd name="T12" fmla="*/ 22 w 22"/>
                  <a:gd name="T13" fmla="*/ 13 h 13"/>
                  <a:gd name="T14" fmla="*/ 2 w 22"/>
                  <a:gd name="T15" fmla="*/ 9 h 13"/>
                  <a:gd name="T16" fmla="*/ 0 w 22"/>
                  <a:gd name="T17" fmla="*/ 3 h 13"/>
                  <a:gd name="T18" fmla="*/ 0 w 22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13"/>
                  <a:gd name="T32" fmla="*/ 22 w 22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13">
                    <a:moveTo>
                      <a:pt x="0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22" y="13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Freeform 329">
                <a:extLst>
                  <a:ext uri="{FF2B5EF4-FFF2-40B4-BE49-F238E27FC236}">
                    <a16:creationId xmlns:a16="http://schemas.microsoft.com/office/drawing/2014/main" id="{A843323B-A883-4057-BD22-4D0CDA4BD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446"/>
                <a:ext cx="22" cy="13"/>
              </a:xfrm>
              <a:custGeom>
                <a:avLst/>
                <a:gdLst>
                  <a:gd name="T0" fmla="*/ 0 w 22"/>
                  <a:gd name="T1" fmla="*/ 0 h 13"/>
                  <a:gd name="T2" fmla="*/ 1 w 22"/>
                  <a:gd name="T3" fmla="*/ 0 h 13"/>
                  <a:gd name="T4" fmla="*/ 1 w 22"/>
                  <a:gd name="T5" fmla="*/ 3 h 13"/>
                  <a:gd name="T6" fmla="*/ 2 w 22"/>
                  <a:gd name="T7" fmla="*/ 2 h 13"/>
                  <a:gd name="T8" fmla="*/ 3 w 22"/>
                  <a:gd name="T9" fmla="*/ 0 h 13"/>
                  <a:gd name="T10" fmla="*/ 19 w 22"/>
                  <a:gd name="T11" fmla="*/ 5 h 13"/>
                  <a:gd name="T12" fmla="*/ 22 w 22"/>
                  <a:gd name="T13" fmla="*/ 13 h 13"/>
                  <a:gd name="T14" fmla="*/ 2 w 22"/>
                  <a:gd name="T15" fmla="*/ 9 h 13"/>
                  <a:gd name="T16" fmla="*/ 0 w 22"/>
                  <a:gd name="T17" fmla="*/ 3 h 13"/>
                  <a:gd name="T18" fmla="*/ 0 w 22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13"/>
                  <a:gd name="T32" fmla="*/ 22 w 22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13">
                    <a:moveTo>
                      <a:pt x="0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22" y="13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Freeform 330">
                <a:extLst>
                  <a:ext uri="{FF2B5EF4-FFF2-40B4-BE49-F238E27FC236}">
                    <a16:creationId xmlns:a16="http://schemas.microsoft.com/office/drawing/2014/main" id="{CEB483FE-4573-419C-9EFE-4FEE1A347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41"/>
                <a:ext cx="32" cy="11"/>
              </a:xfrm>
              <a:custGeom>
                <a:avLst/>
                <a:gdLst>
                  <a:gd name="T0" fmla="*/ 32 w 32"/>
                  <a:gd name="T1" fmla="*/ 11 h 11"/>
                  <a:gd name="T2" fmla="*/ 0 w 32"/>
                  <a:gd name="T3" fmla="*/ 7 h 11"/>
                  <a:gd name="T4" fmla="*/ 0 w 32"/>
                  <a:gd name="T5" fmla="*/ 0 h 11"/>
                  <a:gd name="T6" fmla="*/ 32 w 32"/>
                  <a:gd name="T7" fmla="*/ 3 h 11"/>
                  <a:gd name="T8" fmla="*/ 32 w 3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11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Freeform 331">
                <a:extLst>
                  <a:ext uri="{FF2B5EF4-FFF2-40B4-BE49-F238E27FC236}">
                    <a16:creationId xmlns:a16="http://schemas.microsoft.com/office/drawing/2014/main" id="{20F1DF7E-5589-445B-9D89-D32F8F3AB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41"/>
                <a:ext cx="32" cy="11"/>
              </a:xfrm>
              <a:custGeom>
                <a:avLst/>
                <a:gdLst>
                  <a:gd name="T0" fmla="*/ 32 w 32"/>
                  <a:gd name="T1" fmla="*/ 11 h 11"/>
                  <a:gd name="T2" fmla="*/ 0 w 32"/>
                  <a:gd name="T3" fmla="*/ 7 h 11"/>
                  <a:gd name="T4" fmla="*/ 0 w 32"/>
                  <a:gd name="T5" fmla="*/ 0 h 11"/>
                  <a:gd name="T6" fmla="*/ 32 w 32"/>
                  <a:gd name="T7" fmla="*/ 3 h 11"/>
                  <a:gd name="T8" fmla="*/ 32 w 3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11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3"/>
                    </a:lnTo>
                    <a:lnTo>
                      <a:pt x="32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Freeform 332">
                <a:extLst>
                  <a:ext uri="{FF2B5EF4-FFF2-40B4-BE49-F238E27FC236}">
                    <a16:creationId xmlns:a16="http://schemas.microsoft.com/office/drawing/2014/main" id="{0DE54BCA-F510-4085-8C4C-91303AAAE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443"/>
                <a:ext cx="16" cy="6"/>
              </a:xfrm>
              <a:custGeom>
                <a:avLst/>
                <a:gdLst>
                  <a:gd name="T0" fmla="*/ 7 w 16"/>
                  <a:gd name="T1" fmla="*/ 2 h 6"/>
                  <a:gd name="T2" fmla="*/ 7 w 16"/>
                  <a:gd name="T3" fmla="*/ 1 h 6"/>
                  <a:gd name="T4" fmla="*/ 16 w 16"/>
                  <a:gd name="T5" fmla="*/ 2 h 6"/>
                  <a:gd name="T6" fmla="*/ 16 w 16"/>
                  <a:gd name="T7" fmla="*/ 6 h 6"/>
                  <a:gd name="T8" fmla="*/ 0 w 16"/>
                  <a:gd name="T9" fmla="*/ 3 h 6"/>
                  <a:gd name="T10" fmla="*/ 2 w 16"/>
                  <a:gd name="T11" fmla="*/ 0 h 6"/>
                  <a:gd name="T12" fmla="*/ 5 w 16"/>
                  <a:gd name="T13" fmla="*/ 0 h 6"/>
                  <a:gd name="T14" fmla="*/ 7 w 16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6"/>
                  <a:gd name="T26" fmla="*/ 16 w 1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6">
                    <a:moveTo>
                      <a:pt x="7" y="2"/>
                    </a:moveTo>
                    <a:lnTo>
                      <a:pt x="7" y="1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Freeform 333">
                <a:extLst>
                  <a:ext uri="{FF2B5EF4-FFF2-40B4-BE49-F238E27FC236}">
                    <a16:creationId xmlns:a16="http://schemas.microsoft.com/office/drawing/2014/main" id="{20DE284B-8C2F-45DE-B20B-38B555987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443"/>
                <a:ext cx="16" cy="6"/>
              </a:xfrm>
              <a:custGeom>
                <a:avLst/>
                <a:gdLst>
                  <a:gd name="T0" fmla="*/ 7 w 16"/>
                  <a:gd name="T1" fmla="*/ 2 h 6"/>
                  <a:gd name="T2" fmla="*/ 7 w 16"/>
                  <a:gd name="T3" fmla="*/ 1 h 6"/>
                  <a:gd name="T4" fmla="*/ 16 w 16"/>
                  <a:gd name="T5" fmla="*/ 2 h 6"/>
                  <a:gd name="T6" fmla="*/ 16 w 16"/>
                  <a:gd name="T7" fmla="*/ 6 h 6"/>
                  <a:gd name="T8" fmla="*/ 0 w 16"/>
                  <a:gd name="T9" fmla="*/ 3 h 6"/>
                  <a:gd name="T10" fmla="*/ 2 w 16"/>
                  <a:gd name="T11" fmla="*/ 0 h 6"/>
                  <a:gd name="T12" fmla="*/ 5 w 16"/>
                  <a:gd name="T13" fmla="*/ 0 h 6"/>
                  <a:gd name="T14" fmla="*/ 7 w 16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6"/>
                  <a:gd name="T26" fmla="*/ 16 w 1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6">
                    <a:moveTo>
                      <a:pt x="7" y="2"/>
                    </a:moveTo>
                    <a:lnTo>
                      <a:pt x="7" y="1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Freeform 334">
                <a:extLst>
                  <a:ext uri="{FF2B5EF4-FFF2-40B4-BE49-F238E27FC236}">
                    <a16:creationId xmlns:a16="http://schemas.microsoft.com/office/drawing/2014/main" id="{EC2B7A42-9EA7-49AA-990B-06A94557C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43"/>
                <a:ext cx="115" cy="28"/>
              </a:xfrm>
              <a:custGeom>
                <a:avLst/>
                <a:gdLst>
                  <a:gd name="T0" fmla="*/ 115 w 115"/>
                  <a:gd name="T1" fmla="*/ 18 h 28"/>
                  <a:gd name="T2" fmla="*/ 115 w 115"/>
                  <a:gd name="T3" fmla="*/ 28 h 28"/>
                  <a:gd name="T4" fmla="*/ 0 w 115"/>
                  <a:gd name="T5" fmla="*/ 8 h 28"/>
                  <a:gd name="T6" fmla="*/ 0 w 115"/>
                  <a:gd name="T7" fmla="*/ 0 h 28"/>
                  <a:gd name="T8" fmla="*/ 115 w 115"/>
                  <a:gd name="T9" fmla="*/ 1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8"/>
                  <a:gd name="T17" fmla="*/ 115 w 11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8">
                    <a:moveTo>
                      <a:pt x="115" y="18"/>
                    </a:moveTo>
                    <a:lnTo>
                      <a:pt x="115" y="2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Freeform 335">
                <a:extLst>
                  <a:ext uri="{FF2B5EF4-FFF2-40B4-BE49-F238E27FC236}">
                    <a16:creationId xmlns:a16="http://schemas.microsoft.com/office/drawing/2014/main" id="{CFD3795C-17B2-4080-AA33-78039486D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43"/>
                <a:ext cx="115" cy="28"/>
              </a:xfrm>
              <a:custGeom>
                <a:avLst/>
                <a:gdLst>
                  <a:gd name="T0" fmla="*/ 115 w 115"/>
                  <a:gd name="T1" fmla="*/ 18 h 28"/>
                  <a:gd name="T2" fmla="*/ 115 w 115"/>
                  <a:gd name="T3" fmla="*/ 28 h 28"/>
                  <a:gd name="T4" fmla="*/ 0 w 115"/>
                  <a:gd name="T5" fmla="*/ 8 h 28"/>
                  <a:gd name="T6" fmla="*/ 0 w 115"/>
                  <a:gd name="T7" fmla="*/ 0 h 28"/>
                  <a:gd name="T8" fmla="*/ 115 w 115"/>
                  <a:gd name="T9" fmla="*/ 1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8"/>
                  <a:gd name="T17" fmla="*/ 115 w 11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8">
                    <a:moveTo>
                      <a:pt x="115" y="18"/>
                    </a:moveTo>
                    <a:lnTo>
                      <a:pt x="115" y="2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1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Freeform 336">
                <a:extLst>
                  <a:ext uri="{FF2B5EF4-FFF2-40B4-BE49-F238E27FC236}">
                    <a16:creationId xmlns:a16="http://schemas.microsoft.com/office/drawing/2014/main" id="{15D77A7A-F4EB-4F44-8E6D-7BEA85E62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444"/>
                <a:ext cx="153" cy="71"/>
              </a:xfrm>
              <a:custGeom>
                <a:avLst/>
                <a:gdLst>
                  <a:gd name="T0" fmla="*/ 30 w 153"/>
                  <a:gd name="T1" fmla="*/ 15 h 71"/>
                  <a:gd name="T2" fmla="*/ 38 w 153"/>
                  <a:gd name="T3" fmla="*/ 16 h 71"/>
                  <a:gd name="T4" fmla="*/ 38 w 153"/>
                  <a:gd name="T5" fmla="*/ 29 h 71"/>
                  <a:gd name="T6" fmla="*/ 59 w 153"/>
                  <a:gd name="T7" fmla="*/ 34 h 71"/>
                  <a:gd name="T8" fmla="*/ 83 w 153"/>
                  <a:gd name="T9" fmla="*/ 27 h 71"/>
                  <a:gd name="T10" fmla="*/ 83 w 153"/>
                  <a:gd name="T11" fmla="*/ 41 h 71"/>
                  <a:gd name="T12" fmla="*/ 102 w 153"/>
                  <a:gd name="T13" fmla="*/ 47 h 71"/>
                  <a:gd name="T14" fmla="*/ 142 w 153"/>
                  <a:gd name="T15" fmla="*/ 31 h 71"/>
                  <a:gd name="T16" fmla="*/ 150 w 153"/>
                  <a:gd name="T17" fmla="*/ 32 h 71"/>
                  <a:gd name="T18" fmla="*/ 152 w 153"/>
                  <a:gd name="T19" fmla="*/ 34 h 71"/>
                  <a:gd name="T20" fmla="*/ 153 w 153"/>
                  <a:gd name="T21" fmla="*/ 36 h 71"/>
                  <a:gd name="T22" fmla="*/ 147 w 153"/>
                  <a:gd name="T23" fmla="*/ 39 h 71"/>
                  <a:gd name="T24" fmla="*/ 147 w 153"/>
                  <a:gd name="T25" fmla="*/ 48 h 71"/>
                  <a:gd name="T26" fmla="*/ 130 w 153"/>
                  <a:gd name="T27" fmla="*/ 44 h 71"/>
                  <a:gd name="T28" fmla="*/ 100 w 153"/>
                  <a:gd name="T29" fmla="*/ 57 h 71"/>
                  <a:gd name="T30" fmla="*/ 86 w 153"/>
                  <a:gd name="T31" fmla="*/ 54 h 71"/>
                  <a:gd name="T32" fmla="*/ 86 w 153"/>
                  <a:gd name="T33" fmla="*/ 53 h 71"/>
                  <a:gd name="T34" fmla="*/ 85 w 153"/>
                  <a:gd name="T35" fmla="*/ 53 h 71"/>
                  <a:gd name="T36" fmla="*/ 84 w 153"/>
                  <a:gd name="T37" fmla="*/ 53 h 71"/>
                  <a:gd name="T38" fmla="*/ 83 w 153"/>
                  <a:gd name="T39" fmla="*/ 53 h 71"/>
                  <a:gd name="T40" fmla="*/ 82 w 153"/>
                  <a:gd name="T41" fmla="*/ 53 h 71"/>
                  <a:gd name="T42" fmla="*/ 80 w 153"/>
                  <a:gd name="T43" fmla="*/ 53 h 71"/>
                  <a:gd name="T44" fmla="*/ 79 w 153"/>
                  <a:gd name="T45" fmla="*/ 53 h 71"/>
                  <a:gd name="T46" fmla="*/ 78 w 153"/>
                  <a:gd name="T47" fmla="*/ 53 h 71"/>
                  <a:gd name="T48" fmla="*/ 77 w 153"/>
                  <a:gd name="T49" fmla="*/ 53 h 71"/>
                  <a:gd name="T50" fmla="*/ 76 w 153"/>
                  <a:gd name="T51" fmla="*/ 53 h 71"/>
                  <a:gd name="T52" fmla="*/ 75 w 153"/>
                  <a:gd name="T53" fmla="*/ 54 h 71"/>
                  <a:gd name="T54" fmla="*/ 73 w 153"/>
                  <a:gd name="T55" fmla="*/ 54 h 71"/>
                  <a:gd name="T56" fmla="*/ 70 w 153"/>
                  <a:gd name="T57" fmla="*/ 56 h 71"/>
                  <a:gd name="T58" fmla="*/ 67 w 153"/>
                  <a:gd name="T59" fmla="*/ 57 h 71"/>
                  <a:gd name="T60" fmla="*/ 64 w 153"/>
                  <a:gd name="T61" fmla="*/ 59 h 71"/>
                  <a:gd name="T62" fmla="*/ 61 w 153"/>
                  <a:gd name="T63" fmla="*/ 60 h 71"/>
                  <a:gd name="T64" fmla="*/ 59 w 153"/>
                  <a:gd name="T65" fmla="*/ 61 h 71"/>
                  <a:gd name="T66" fmla="*/ 56 w 153"/>
                  <a:gd name="T67" fmla="*/ 62 h 71"/>
                  <a:gd name="T68" fmla="*/ 53 w 153"/>
                  <a:gd name="T69" fmla="*/ 64 h 71"/>
                  <a:gd name="T70" fmla="*/ 50 w 153"/>
                  <a:gd name="T71" fmla="*/ 65 h 71"/>
                  <a:gd name="T72" fmla="*/ 48 w 153"/>
                  <a:gd name="T73" fmla="*/ 65 h 71"/>
                  <a:gd name="T74" fmla="*/ 45 w 153"/>
                  <a:gd name="T75" fmla="*/ 66 h 71"/>
                  <a:gd name="T76" fmla="*/ 42 w 153"/>
                  <a:gd name="T77" fmla="*/ 68 h 71"/>
                  <a:gd name="T78" fmla="*/ 40 w 153"/>
                  <a:gd name="T79" fmla="*/ 68 h 71"/>
                  <a:gd name="T80" fmla="*/ 38 w 153"/>
                  <a:gd name="T81" fmla="*/ 69 h 71"/>
                  <a:gd name="T82" fmla="*/ 34 w 153"/>
                  <a:gd name="T83" fmla="*/ 69 h 71"/>
                  <a:gd name="T84" fmla="*/ 32 w 153"/>
                  <a:gd name="T85" fmla="*/ 71 h 71"/>
                  <a:gd name="T86" fmla="*/ 30 w 153"/>
                  <a:gd name="T87" fmla="*/ 71 h 71"/>
                  <a:gd name="T88" fmla="*/ 28 w 153"/>
                  <a:gd name="T89" fmla="*/ 71 h 71"/>
                  <a:gd name="T90" fmla="*/ 25 w 153"/>
                  <a:gd name="T91" fmla="*/ 71 h 71"/>
                  <a:gd name="T92" fmla="*/ 23 w 153"/>
                  <a:gd name="T93" fmla="*/ 71 h 71"/>
                  <a:gd name="T94" fmla="*/ 21 w 153"/>
                  <a:gd name="T95" fmla="*/ 71 h 71"/>
                  <a:gd name="T96" fmla="*/ 18 w 153"/>
                  <a:gd name="T97" fmla="*/ 71 h 71"/>
                  <a:gd name="T98" fmla="*/ 17 w 153"/>
                  <a:gd name="T99" fmla="*/ 69 h 71"/>
                  <a:gd name="T100" fmla="*/ 15 w 153"/>
                  <a:gd name="T101" fmla="*/ 69 h 71"/>
                  <a:gd name="T102" fmla="*/ 13 w 153"/>
                  <a:gd name="T103" fmla="*/ 68 h 71"/>
                  <a:gd name="T104" fmla="*/ 10 w 153"/>
                  <a:gd name="T105" fmla="*/ 66 h 71"/>
                  <a:gd name="T106" fmla="*/ 9 w 153"/>
                  <a:gd name="T107" fmla="*/ 65 h 71"/>
                  <a:gd name="T108" fmla="*/ 7 w 153"/>
                  <a:gd name="T109" fmla="*/ 64 h 71"/>
                  <a:gd name="T110" fmla="*/ 4 w 153"/>
                  <a:gd name="T111" fmla="*/ 62 h 71"/>
                  <a:gd name="T112" fmla="*/ 3 w 153"/>
                  <a:gd name="T113" fmla="*/ 60 h 71"/>
                  <a:gd name="T114" fmla="*/ 1 w 153"/>
                  <a:gd name="T115" fmla="*/ 59 h 71"/>
                  <a:gd name="T116" fmla="*/ 0 w 153"/>
                  <a:gd name="T117" fmla="*/ 56 h 71"/>
                  <a:gd name="T118" fmla="*/ 0 w 153"/>
                  <a:gd name="T119" fmla="*/ 0 h 71"/>
                  <a:gd name="T120" fmla="*/ 30 w 153"/>
                  <a:gd name="T121" fmla="*/ 0 h 71"/>
                  <a:gd name="T122" fmla="*/ 30 w 153"/>
                  <a:gd name="T123" fmla="*/ 15 h 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3"/>
                  <a:gd name="T187" fmla="*/ 0 h 71"/>
                  <a:gd name="T188" fmla="*/ 153 w 153"/>
                  <a:gd name="T189" fmla="*/ 71 h 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3" h="71">
                    <a:moveTo>
                      <a:pt x="30" y="15"/>
                    </a:moveTo>
                    <a:lnTo>
                      <a:pt x="38" y="16"/>
                    </a:lnTo>
                    <a:lnTo>
                      <a:pt x="38" y="29"/>
                    </a:lnTo>
                    <a:lnTo>
                      <a:pt x="59" y="34"/>
                    </a:lnTo>
                    <a:lnTo>
                      <a:pt x="83" y="27"/>
                    </a:lnTo>
                    <a:lnTo>
                      <a:pt x="83" y="41"/>
                    </a:lnTo>
                    <a:lnTo>
                      <a:pt x="102" y="47"/>
                    </a:lnTo>
                    <a:lnTo>
                      <a:pt x="142" y="31"/>
                    </a:lnTo>
                    <a:lnTo>
                      <a:pt x="150" y="32"/>
                    </a:lnTo>
                    <a:lnTo>
                      <a:pt x="152" y="34"/>
                    </a:lnTo>
                    <a:lnTo>
                      <a:pt x="153" y="36"/>
                    </a:lnTo>
                    <a:lnTo>
                      <a:pt x="147" y="39"/>
                    </a:lnTo>
                    <a:lnTo>
                      <a:pt x="147" y="48"/>
                    </a:lnTo>
                    <a:lnTo>
                      <a:pt x="130" y="44"/>
                    </a:lnTo>
                    <a:lnTo>
                      <a:pt x="100" y="57"/>
                    </a:lnTo>
                    <a:lnTo>
                      <a:pt x="86" y="54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0" y="56"/>
                    </a:lnTo>
                    <a:lnTo>
                      <a:pt x="67" y="57"/>
                    </a:lnTo>
                    <a:lnTo>
                      <a:pt x="64" y="59"/>
                    </a:lnTo>
                    <a:lnTo>
                      <a:pt x="61" y="60"/>
                    </a:lnTo>
                    <a:lnTo>
                      <a:pt x="59" y="61"/>
                    </a:lnTo>
                    <a:lnTo>
                      <a:pt x="56" y="62"/>
                    </a:lnTo>
                    <a:lnTo>
                      <a:pt x="53" y="64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5" y="66"/>
                    </a:lnTo>
                    <a:lnTo>
                      <a:pt x="42" y="68"/>
                    </a:lnTo>
                    <a:lnTo>
                      <a:pt x="40" y="68"/>
                    </a:lnTo>
                    <a:lnTo>
                      <a:pt x="38" y="69"/>
                    </a:lnTo>
                    <a:lnTo>
                      <a:pt x="34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28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8"/>
                    </a:lnTo>
                    <a:lnTo>
                      <a:pt x="10" y="66"/>
                    </a:lnTo>
                    <a:lnTo>
                      <a:pt x="9" y="65"/>
                    </a:lnTo>
                    <a:lnTo>
                      <a:pt x="7" y="64"/>
                    </a:lnTo>
                    <a:lnTo>
                      <a:pt x="4" y="62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Freeform 337">
                <a:extLst>
                  <a:ext uri="{FF2B5EF4-FFF2-40B4-BE49-F238E27FC236}">
                    <a16:creationId xmlns:a16="http://schemas.microsoft.com/office/drawing/2014/main" id="{80B747CC-9D56-43FA-AB21-02C97127B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444"/>
                <a:ext cx="153" cy="71"/>
              </a:xfrm>
              <a:custGeom>
                <a:avLst/>
                <a:gdLst>
                  <a:gd name="T0" fmla="*/ 30 w 153"/>
                  <a:gd name="T1" fmla="*/ 15 h 71"/>
                  <a:gd name="T2" fmla="*/ 38 w 153"/>
                  <a:gd name="T3" fmla="*/ 16 h 71"/>
                  <a:gd name="T4" fmla="*/ 38 w 153"/>
                  <a:gd name="T5" fmla="*/ 29 h 71"/>
                  <a:gd name="T6" fmla="*/ 59 w 153"/>
                  <a:gd name="T7" fmla="*/ 34 h 71"/>
                  <a:gd name="T8" fmla="*/ 83 w 153"/>
                  <a:gd name="T9" fmla="*/ 27 h 71"/>
                  <a:gd name="T10" fmla="*/ 83 w 153"/>
                  <a:gd name="T11" fmla="*/ 41 h 71"/>
                  <a:gd name="T12" fmla="*/ 102 w 153"/>
                  <a:gd name="T13" fmla="*/ 47 h 71"/>
                  <a:gd name="T14" fmla="*/ 142 w 153"/>
                  <a:gd name="T15" fmla="*/ 31 h 71"/>
                  <a:gd name="T16" fmla="*/ 150 w 153"/>
                  <a:gd name="T17" fmla="*/ 32 h 71"/>
                  <a:gd name="T18" fmla="*/ 152 w 153"/>
                  <a:gd name="T19" fmla="*/ 34 h 71"/>
                  <a:gd name="T20" fmla="*/ 153 w 153"/>
                  <a:gd name="T21" fmla="*/ 36 h 71"/>
                  <a:gd name="T22" fmla="*/ 147 w 153"/>
                  <a:gd name="T23" fmla="*/ 39 h 71"/>
                  <a:gd name="T24" fmla="*/ 147 w 153"/>
                  <a:gd name="T25" fmla="*/ 48 h 71"/>
                  <a:gd name="T26" fmla="*/ 130 w 153"/>
                  <a:gd name="T27" fmla="*/ 44 h 71"/>
                  <a:gd name="T28" fmla="*/ 100 w 153"/>
                  <a:gd name="T29" fmla="*/ 57 h 71"/>
                  <a:gd name="T30" fmla="*/ 86 w 153"/>
                  <a:gd name="T31" fmla="*/ 54 h 71"/>
                  <a:gd name="T32" fmla="*/ 86 w 153"/>
                  <a:gd name="T33" fmla="*/ 53 h 71"/>
                  <a:gd name="T34" fmla="*/ 85 w 153"/>
                  <a:gd name="T35" fmla="*/ 53 h 71"/>
                  <a:gd name="T36" fmla="*/ 84 w 153"/>
                  <a:gd name="T37" fmla="*/ 53 h 71"/>
                  <a:gd name="T38" fmla="*/ 83 w 153"/>
                  <a:gd name="T39" fmla="*/ 53 h 71"/>
                  <a:gd name="T40" fmla="*/ 82 w 153"/>
                  <a:gd name="T41" fmla="*/ 53 h 71"/>
                  <a:gd name="T42" fmla="*/ 80 w 153"/>
                  <a:gd name="T43" fmla="*/ 53 h 71"/>
                  <a:gd name="T44" fmla="*/ 79 w 153"/>
                  <a:gd name="T45" fmla="*/ 53 h 71"/>
                  <a:gd name="T46" fmla="*/ 78 w 153"/>
                  <a:gd name="T47" fmla="*/ 53 h 71"/>
                  <a:gd name="T48" fmla="*/ 77 w 153"/>
                  <a:gd name="T49" fmla="*/ 53 h 71"/>
                  <a:gd name="T50" fmla="*/ 76 w 153"/>
                  <a:gd name="T51" fmla="*/ 53 h 71"/>
                  <a:gd name="T52" fmla="*/ 75 w 153"/>
                  <a:gd name="T53" fmla="*/ 54 h 71"/>
                  <a:gd name="T54" fmla="*/ 73 w 153"/>
                  <a:gd name="T55" fmla="*/ 54 h 71"/>
                  <a:gd name="T56" fmla="*/ 70 w 153"/>
                  <a:gd name="T57" fmla="*/ 56 h 71"/>
                  <a:gd name="T58" fmla="*/ 67 w 153"/>
                  <a:gd name="T59" fmla="*/ 57 h 71"/>
                  <a:gd name="T60" fmla="*/ 64 w 153"/>
                  <a:gd name="T61" fmla="*/ 59 h 71"/>
                  <a:gd name="T62" fmla="*/ 61 w 153"/>
                  <a:gd name="T63" fmla="*/ 60 h 71"/>
                  <a:gd name="T64" fmla="*/ 59 w 153"/>
                  <a:gd name="T65" fmla="*/ 61 h 71"/>
                  <a:gd name="T66" fmla="*/ 56 w 153"/>
                  <a:gd name="T67" fmla="*/ 62 h 71"/>
                  <a:gd name="T68" fmla="*/ 53 w 153"/>
                  <a:gd name="T69" fmla="*/ 64 h 71"/>
                  <a:gd name="T70" fmla="*/ 50 w 153"/>
                  <a:gd name="T71" fmla="*/ 65 h 71"/>
                  <a:gd name="T72" fmla="*/ 48 w 153"/>
                  <a:gd name="T73" fmla="*/ 65 h 71"/>
                  <a:gd name="T74" fmla="*/ 45 w 153"/>
                  <a:gd name="T75" fmla="*/ 66 h 71"/>
                  <a:gd name="T76" fmla="*/ 42 w 153"/>
                  <a:gd name="T77" fmla="*/ 68 h 71"/>
                  <a:gd name="T78" fmla="*/ 40 w 153"/>
                  <a:gd name="T79" fmla="*/ 68 h 71"/>
                  <a:gd name="T80" fmla="*/ 38 w 153"/>
                  <a:gd name="T81" fmla="*/ 69 h 71"/>
                  <a:gd name="T82" fmla="*/ 34 w 153"/>
                  <a:gd name="T83" fmla="*/ 69 h 71"/>
                  <a:gd name="T84" fmla="*/ 32 w 153"/>
                  <a:gd name="T85" fmla="*/ 71 h 71"/>
                  <a:gd name="T86" fmla="*/ 30 w 153"/>
                  <a:gd name="T87" fmla="*/ 71 h 71"/>
                  <a:gd name="T88" fmla="*/ 28 w 153"/>
                  <a:gd name="T89" fmla="*/ 71 h 71"/>
                  <a:gd name="T90" fmla="*/ 25 w 153"/>
                  <a:gd name="T91" fmla="*/ 71 h 71"/>
                  <a:gd name="T92" fmla="*/ 23 w 153"/>
                  <a:gd name="T93" fmla="*/ 71 h 71"/>
                  <a:gd name="T94" fmla="*/ 21 w 153"/>
                  <a:gd name="T95" fmla="*/ 71 h 71"/>
                  <a:gd name="T96" fmla="*/ 18 w 153"/>
                  <a:gd name="T97" fmla="*/ 71 h 71"/>
                  <a:gd name="T98" fmla="*/ 17 w 153"/>
                  <a:gd name="T99" fmla="*/ 69 h 71"/>
                  <a:gd name="T100" fmla="*/ 15 w 153"/>
                  <a:gd name="T101" fmla="*/ 69 h 71"/>
                  <a:gd name="T102" fmla="*/ 13 w 153"/>
                  <a:gd name="T103" fmla="*/ 68 h 71"/>
                  <a:gd name="T104" fmla="*/ 10 w 153"/>
                  <a:gd name="T105" fmla="*/ 66 h 71"/>
                  <a:gd name="T106" fmla="*/ 9 w 153"/>
                  <a:gd name="T107" fmla="*/ 65 h 71"/>
                  <a:gd name="T108" fmla="*/ 7 w 153"/>
                  <a:gd name="T109" fmla="*/ 64 h 71"/>
                  <a:gd name="T110" fmla="*/ 4 w 153"/>
                  <a:gd name="T111" fmla="*/ 62 h 71"/>
                  <a:gd name="T112" fmla="*/ 3 w 153"/>
                  <a:gd name="T113" fmla="*/ 60 h 71"/>
                  <a:gd name="T114" fmla="*/ 1 w 153"/>
                  <a:gd name="T115" fmla="*/ 59 h 71"/>
                  <a:gd name="T116" fmla="*/ 0 w 153"/>
                  <a:gd name="T117" fmla="*/ 56 h 71"/>
                  <a:gd name="T118" fmla="*/ 0 w 153"/>
                  <a:gd name="T119" fmla="*/ 0 h 71"/>
                  <a:gd name="T120" fmla="*/ 30 w 153"/>
                  <a:gd name="T121" fmla="*/ 0 h 71"/>
                  <a:gd name="T122" fmla="*/ 30 w 153"/>
                  <a:gd name="T123" fmla="*/ 15 h 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3"/>
                  <a:gd name="T187" fmla="*/ 0 h 71"/>
                  <a:gd name="T188" fmla="*/ 153 w 153"/>
                  <a:gd name="T189" fmla="*/ 71 h 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3" h="71">
                    <a:moveTo>
                      <a:pt x="30" y="15"/>
                    </a:moveTo>
                    <a:lnTo>
                      <a:pt x="38" y="16"/>
                    </a:lnTo>
                    <a:lnTo>
                      <a:pt x="38" y="29"/>
                    </a:lnTo>
                    <a:lnTo>
                      <a:pt x="59" y="34"/>
                    </a:lnTo>
                    <a:lnTo>
                      <a:pt x="83" y="27"/>
                    </a:lnTo>
                    <a:lnTo>
                      <a:pt x="83" y="41"/>
                    </a:lnTo>
                    <a:lnTo>
                      <a:pt x="102" y="47"/>
                    </a:lnTo>
                    <a:lnTo>
                      <a:pt x="142" y="31"/>
                    </a:lnTo>
                    <a:lnTo>
                      <a:pt x="150" y="32"/>
                    </a:lnTo>
                    <a:lnTo>
                      <a:pt x="152" y="34"/>
                    </a:lnTo>
                    <a:lnTo>
                      <a:pt x="153" y="36"/>
                    </a:lnTo>
                    <a:lnTo>
                      <a:pt x="147" y="39"/>
                    </a:lnTo>
                    <a:lnTo>
                      <a:pt x="147" y="48"/>
                    </a:lnTo>
                    <a:lnTo>
                      <a:pt x="130" y="44"/>
                    </a:lnTo>
                    <a:lnTo>
                      <a:pt x="100" y="57"/>
                    </a:lnTo>
                    <a:lnTo>
                      <a:pt x="86" y="54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0" y="56"/>
                    </a:lnTo>
                    <a:lnTo>
                      <a:pt x="67" y="57"/>
                    </a:lnTo>
                    <a:lnTo>
                      <a:pt x="64" y="59"/>
                    </a:lnTo>
                    <a:lnTo>
                      <a:pt x="61" y="60"/>
                    </a:lnTo>
                    <a:lnTo>
                      <a:pt x="59" y="61"/>
                    </a:lnTo>
                    <a:lnTo>
                      <a:pt x="56" y="62"/>
                    </a:lnTo>
                    <a:lnTo>
                      <a:pt x="53" y="64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5" y="66"/>
                    </a:lnTo>
                    <a:lnTo>
                      <a:pt x="42" y="68"/>
                    </a:lnTo>
                    <a:lnTo>
                      <a:pt x="40" y="68"/>
                    </a:lnTo>
                    <a:lnTo>
                      <a:pt x="38" y="69"/>
                    </a:lnTo>
                    <a:lnTo>
                      <a:pt x="34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28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8"/>
                    </a:lnTo>
                    <a:lnTo>
                      <a:pt x="10" y="66"/>
                    </a:lnTo>
                    <a:lnTo>
                      <a:pt x="9" y="65"/>
                    </a:lnTo>
                    <a:lnTo>
                      <a:pt x="7" y="64"/>
                    </a:lnTo>
                    <a:lnTo>
                      <a:pt x="4" y="62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1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Freeform 338">
                <a:extLst>
                  <a:ext uri="{FF2B5EF4-FFF2-40B4-BE49-F238E27FC236}">
                    <a16:creationId xmlns:a16="http://schemas.microsoft.com/office/drawing/2014/main" id="{6C65676B-7B85-4B88-B23D-1E708666F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445"/>
                <a:ext cx="48" cy="13"/>
              </a:xfrm>
              <a:custGeom>
                <a:avLst/>
                <a:gdLst>
                  <a:gd name="T0" fmla="*/ 48 w 48"/>
                  <a:gd name="T1" fmla="*/ 10 h 13"/>
                  <a:gd name="T2" fmla="*/ 40 w 48"/>
                  <a:gd name="T3" fmla="*/ 13 h 13"/>
                  <a:gd name="T4" fmla="*/ 0 w 48"/>
                  <a:gd name="T5" fmla="*/ 4 h 13"/>
                  <a:gd name="T6" fmla="*/ 0 w 48"/>
                  <a:gd name="T7" fmla="*/ 0 h 13"/>
                  <a:gd name="T8" fmla="*/ 46 w 48"/>
                  <a:gd name="T9" fmla="*/ 10 h 13"/>
                  <a:gd name="T10" fmla="*/ 48 w 48"/>
                  <a:gd name="T11" fmla="*/ 1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13"/>
                  <a:gd name="T20" fmla="*/ 48 w 4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13">
                    <a:moveTo>
                      <a:pt x="48" y="10"/>
                    </a:moveTo>
                    <a:lnTo>
                      <a:pt x="40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1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Freeform 339">
                <a:extLst>
                  <a:ext uri="{FF2B5EF4-FFF2-40B4-BE49-F238E27FC236}">
                    <a16:creationId xmlns:a16="http://schemas.microsoft.com/office/drawing/2014/main" id="{A38CD518-252A-4DAB-AE07-F9CB78F2B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445"/>
                <a:ext cx="48" cy="13"/>
              </a:xfrm>
              <a:custGeom>
                <a:avLst/>
                <a:gdLst>
                  <a:gd name="T0" fmla="*/ 48 w 48"/>
                  <a:gd name="T1" fmla="*/ 10 h 13"/>
                  <a:gd name="T2" fmla="*/ 40 w 48"/>
                  <a:gd name="T3" fmla="*/ 13 h 13"/>
                  <a:gd name="T4" fmla="*/ 0 w 48"/>
                  <a:gd name="T5" fmla="*/ 4 h 13"/>
                  <a:gd name="T6" fmla="*/ 0 w 48"/>
                  <a:gd name="T7" fmla="*/ 0 h 13"/>
                  <a:gd name="T8" fmla="*/ 46 w 48"/>
                  <a:gd name="T9" fmla="*/ 10 h 13"/>
                  <a:gd name="T10" fmla="*/ 48 w 48"/>
                  <a:gd name="T11" fmla="*/ 1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13"/>
                  <a:gd name="T20" fmla="*/ 48 w 4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13">
                    <a:moveTo>
                      <a:pt x="48" y="10"/>
                    </a:moveTo>
                    <a:lnTo>
                      <a:pt x="40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10"/>
                    </a:lnTo>
                    <a:lnTo>
                      <a:pt x="48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Freeform 340">
                <a:extLst>
                  <a:ext uri="{FF2B5EF4-FFF2-40B4-BE49-F238E27FC236}">
                    <a16:creationId xmlns:a16="http://schemas.microsoft.com/office/drawing/2014/main" id="{640104F0-1297-4254-AF42-A77741DAC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4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6 h 10"/>
                  <a:gd name="T4" fmla="*/ 0 w 25"/>
                  <a:gd name="T5" fmla="*/ 0 h 10"/>
                  <a:gd name="T6" fmla="*/ 25 w 25"/>
                  <a:gd name="T7" fmla="*/ 3 h 10"/>
                  <a:gd name="T8" fmla="*/ 25 w 2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25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eform 341">
                <a:extLst>
                  <a:ext uri="{FF2B5EF4-FFF2-40B4-BE49-F238E27FC236}">
                    <a16:creationId xmlns:a16="http://schemas.microsoft.com/office/drawing/2014/main" id="{D5F8347E-90AB-4058-AEF8-5BBC279D5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4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6 h 10"/>
                  <a:gd name="T4" fmla="*/ 0 w 25"/>
                  <a:gd name="T5" fmla="*/ 0 h 10"/>
                  <a:gd name="T6" fmla="*/ 25 w 25"/>
                  <a:gd name="T7" fmla="*/ 3 h 10"/>
                  <a:gd name="T8" fmla="*/ 25 w 2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25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eform 342">
                <a:extLst>
                  <a:ext uri="{FF2B5EF4-FFF2-40B4-BE49-F238E27FC236}">
                    <a16:creationId xmlns:a16="http://schemas.microsoft.com/office/drawing/2014/main" id="{5BA7C8F0-8813-4A9D-AA0F-27A24A6D5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444"/>
                <a:ext cx="398" cy="194"/>
              </a:xfrm>
              <a:custGeom>
                <a:avLst/>
                <a:gdLst>
                  <a:gd name="T0" fmla="*/ 398 w 398"/>
                  <a:gd name="T1" fmla="*/ 165 h 194"/>
                  <a:gd name="T2" fmla="*/ 363 w 398"/>
                  <a:gd name="T3" fmla="*/ 169 h 194"/>
                  <a:gd name="T4" fmla="*/ 324 w 398"/>
                  <a:gd name="T5" fmla="*/ 173 h 194"/>
                  <a:gd name="T6" fmla="*/ 284 w 398"/>
                  <a:gd name="T7" fmla="*/ 178 h 194"/>
                  <a:gd name="T8" fmla="*/ 245 w 398"/>
                  <a:gd name="T9" fmla="*/ 183 h 194"/>
                  <a:gd name="T10" fmla="*/ 214 w 398"/>
                  <a:gd name="T11" fmla="*/ 188 h 194"/>
                  <a:gd name="T12" fmla="*/ 183 w 398"/>
                  <a:gd name="T13" fmla="*/ 191 h 194"/>
                  <a:gd name="T14" fmla="*/ 152 w 398"/>
                  <a:gd name="T15" fmla="*/ 194 h 194"/>
                  <a:gd name="T16" fmla="*/ 126 w 398"/>
                  <a:gd name="T17" fmla="*/ 194 h 194"/>
                  <a:gd name="T18" fmla="*/ 123 w 398"/>
                  <a:gd name="T19" fmla="*/ 194 h 194"/>
                  <a:gd name="T20" fmla="*/ 119 w 398"/>
                  <a:gd name="T21" fmla="*/ 194 h 194"/>
                  <a:gd name="T22" fmla="*/ 116 w 398"/>
                  <a:gd name="T23" fmla="*/ 194 h 194"/>
                  <a:gd name="T24" fmla="*/ 112 w 398"/>
                  <a:gd name="T25" fmla="*/ 193 h 194"/>
                  <a:gd name="T26" fmla="*/ 108 w 398"/>
                  <a:gd name="T27" fmla="*/ 191 h 194"/>
                  <a:gd name="T28" fmla="*/ 104 w 398"/>
                  <a:gd name="T29" fmla="*/ 190 h 194"/>
                  <a:gd name="T30" fmla="*/ 100 w 398"/>
                  <a:gd name="T31" fmla="*/ 188 h 194"/>
                  <a:gd name="T32" fmla="*/ 96 w 398"/>
                  <a:gd name="T33" fmla="*/ 186 h 194"/>
                  <a:gd name="T34" fmla="*/ 94 w 398"/>
                  <a:gd name="T35" fmla="*/ 183 h 194"/>
                  <a:gd name="T36" fmla="*/ 92 w 398"/>
                  <a:gd name="T37" fmla="*/ 181 h 194"/>
                  <a:gd name="T38" fmla="*/ 89 w 398"/>
                  <a:gd name="T39" fmla="*/ 179 h 194"/>
                  <a:gd name="T40" fmla="*/ 88 w 398"/>
                  <a:gd name="T41" fmla="*/ 177 h 194"/>
                  <a:gd name="T42" fmla="*/ 88 w 398"/>
                  <a:gd name="T43" fmla="*/ 174 h 194"/>
                  <a:gd name="T44" fmla="*/ 88 w 398"/>
                  <a:gd name="T45" fmla="*/ 171 h 194"/>
                  <a:gd name="T46" fmla="*/ 89 w 398"/>
                  <a:gd name="T47" fmla="*/ 169 h 194"/>
                  <a:gd name="T48" fmla="*/ 93 w 398"/>
                  <a:gd name="T49" fmla="*/ 165 h 194"/>
                  <a:gd name="T50" fmla="*/ 109 w 398"/>
                  <a:gd name="T51" fmla="*/ 149 h 194"/>
                  <a:gd name="T52" fmla="*/ 111 w 398"/>
                  <a:gd name="T53" fmla="*/ 146 h 194"/>
                  <a:gd name="T54" fmla="*/ 112 w 398"/>
                  <a:gd name="T55" fmla="*/ 144 h 194"/>
                  <a:gd name="T56" fmla="*/ 112 w 398"/>
                  <a:gd name="T57" fmla="*/ 141 h 194"/>
                  <a:gd name="T58" fmla="*/ 111 w 398"/>
                  <a:gd name="T59" fmla="*/ 138 h 194"/>
                  <a:gd name="T60" fmla="*/ 109 w 398"/>
                  <a:gd name="T61" fmla="*/ 136 h 194"/>
                  <a:gd name="T62" fmla="*/ 108 w 398"/>
                  <a:gd name="T63" fmla="*/ 134 h 194"/>
                  <a:gd name="T64" fmla="*/ 104 w 398"/>
                  <a:gd name="T65" fmla="*/ 133 h 194"/>
                  <a:gd name="T66" fmla="*/ 101 w 398"/>
                  <a:gd name="T67" fmla="*/ 132 h 194"/>
                  <a:gd name="T68" fmla="*/ 87 w 398"/>
                  <a:gd name="T69" fmla="*/ 128 h 194"/>
                  <a:gd name="T70" fmla="*/ 110 w 398"/>
                  <a:gd name="T71" fmla="*/ 111 h 194"/>
                  <a:gd name="T72" fmla="*/ 23 w 398"/>
                  <a:gd name="T73" fmla="*/ 89 h 194"/>
                  <a:gd name="T74" fmla="*/ 21 w 398"/>
                  <a:gd name="T75" fmla="*/ 86 h 194"/>
                  <a:gd name="T76" fmla="*/ 14 w 398"/>
                  <a:gd name="T77" fmla="*/ 77 h 194"/>
                  <a:gd name="T78" fmla="*/ 5 w 398"/>
                  <a:gd name="T79" fmla="*/ 68 h 194"/>
                  <a:gd name="T80" fmla="*/ 0 w 398"/>
                  <a:gd name="T81" fmla="*/ 64 h 194"/>
                  <a:gd name="T82" fmla="*/ 111 w 398"/>
                  <a:gd name="T83" fmla="*/ 88 h 194"/>
                  <a:gd name="T84" fmla="*/ 111 w 398"/>
                  <a:gd name="T85" fmla="*/ 122 h 194"/>
                  <a:gd name="T86" fmla="*/ 154 w 398"/>
                  <a:gd name="T87" fmla="*/ 133 h 194"/>
                  <a:gd name="T88" fmla="*/ 182 w 398"/>
                  <a:gd name="T89" fmla="*/ 111 h 194"/>
                  <a:gd name="T90" fmla="*/ 187 w 398"/>
                  <a:gd name="T91" fmla="*/ 112 h 194"/>
                  <a:gd name="T92" fmla="*/ 191 w 398"/>
                  <a:gd name="T93" fmla="*/ 119 h 194"/>
                  <a:gd name="T94" fmla="*/ 217 w 398"/>
                  <a:gd name="T95" fmla="*/ 126 h 194"/>
                  <a:gd name="T96" fmla="*/ 217 w 398"/>
                  <a:gd name="T97" fmla="*/ 149 h 194"/>
                  <a:gd name="T98" fmla="*/ 269 w 398"/>
                  <a:gd name="T99" fmla="*/ 161 h 194"/>
                  <a:gd name="T100" fmla="*/ 285 w 398"/>
                  <a:gd name="T101" fmla="*/ 142 h 194"/>
                  <a:gd name="T102" fmla="*/ 319 w 398"/>
                  <a:gd name="T103" fmla="*/ 150 h 194"/>
                  <a:gd name="T104" fmla="*/ 324 w 398"/>
                  <a:gd name="T105" fmla="*/ 148 h 194"/>
                  <a:gd name="T106" fmla="*/ 365 w 398"/>
                  <a:gd name="T107" fmla="*/ 89 h 194"/>
                  <a:gd name="T108" fmla="*/ 365 w 398"/>
                  <a:gd name="T109" fmla="*/ 0 h 194"/>
                  <a:gd name="T110" fmla="*/ 398 w 398"/>
                  <a:gd name="T111" fmla="*/ 0 h 194"/>
                  <a:gd name="T112" fmla="*/ 398 w 398"/>
                  <a:gd name="T113" fmla="*/ 165 h 1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8"/>
                  <a:gd name="T172" fmla="*/ 0 h 194"/>
                  <a:gd name="T173" fmla="*/ 398 w 398"/>
                  <a:gd name="T174" fmla="*/ 194 h 1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8" h="194">
                    <a:moveTo>
                      <a:pt x="398" y="165"/>
                    </a:moveTo>
                    <a:lnTo>
                      <a:pt x="363" y="169"/>
                    </a:lnTo>
                    <a:lnTo>
                      <a:pt x="324" y="173"/>
                    </a:lnTo>
                    <a:lnTo>
                      <a:pt x="284" y="178"/>
                    </a:lnTo>
                    <a:lnTo>
                      <a:pt x="245" y="183"/>
                    </a:lnTo>
                    <a:lnTo>
                      <a:pt x="214" y="188"/>
                    </a:lnTo>
                    <a:lnTo>
                      <a:pt x="183" y="191"/>
                    </a:lnTo>
                    <a:lnTo>
                      <a:pt x="152" y="194"/>
                    </a:lnTo>
                    <a:lnTo>
                      <a:pt x="126" y="194"/>
                    </a:lnTo>
                    <a:lnTo>
                      <a:pt x="123" y="194"/>
                    </a:lnTo>
                    <a:lnTo>
                      <a:pt x="119" y="194"/>
                    </a:lnTo>
                    <a:lnTo>
                      <a:pt x="116" y="194"/>
                    </a:lnTo>
                    <a:lnTo>
                      <a:pt x="112" y="193"/>
                    </a:lnTo>
                    <a:lnTo>
                      <a:pt x="108" y="191"/>
                    </a:lnTo>
                    <a:lnTo>
                      <a:pt x="104" y="190"/>
                    </a:lnTo>
                    <a:lnTo>
                      <a:pt x="100" y="188"/>
                    </a:lnTo>
                    <a:lnTo>
                      <a:pt x="96" y="186"/>
                    </a:lnTo>
                    <a:lnTo>
                      <a:pt x="94" y="183"/>
                    </a:lnTo>
                    <a:lnTo>
                      <a:pt x="92" y="181"/>
                    </a:lnTo>
                    <a:lnTo>
                      <a:pt x="89" y="179"/>
                    </a:lnTo>
                    <a:lnTo>
                      <a:pt x="88" y="177"/>
                    </a:lnTo>
                    <a:lnTo>
                      <a:pt x="88" y="174"/>
                    </a:lnTo>
                    <a:lnTo>
                      <a:pt x="88" y="171"/>
                    </a:lnTo>
                    <a:lnTo>
                      <a:pt x="89" y="169"/>
                    </a:lnTo>
                    <a:lnTo>
                      <a:pt x="93" y="165"/>
                    </a:lnTo>
                    <a:lnTo>
                      <a:pt x="109" y="149"/>
                    </a:lnTo>
                    <a:lnTo>
                      <a:pt x="111" y="146"/>
                    </a:lnTo>
                    <a:lnTo>
                      <a:pt x="112" y="144"/>
                    </a:lnTo>
                    <a:lnTo>
                      <a:pt x="112" y="141"/>
                    </a:lnTo>
                    <a:lnTo>
                      <a:pt x="111" y="138"/>
                    </a:lnTo>
                    <a:lnTo>
                      <a:pt x="109" y="136"/>
                    </a:lnTo>
                    <a:lnTo>
                      <a:pt x="108" y="134"/>
                    </a:lnTo>
                    <a:lnTo>
                      <a:pt x="104" y="133"/>
                    </a:lnTo>
                    <a:lnTo>
                      <a:pt x="101" y="132"/>
                    </a:lnTo>
                    <a:lnTo>
                      <a:pt x="87" y="128"/>
                    </a:lnTo>
                    <a:lnTo>
                      <a:pt x="110" y="111"/>
                    </a:lnTo>
                    <a:lnTo>
                      <a:pt x="23" y="89"/>
                    </a:lnTo>
                    <a:lnTo>
                      <a:pt x="21" y="86"/>
                    </a:lnTo>
                    <a:lnTo>
                      <a:pt x="14" y="77"/>
                    </a:lnTo>
                    <a:lnTo>
                      <a:pt x="5" y="68"/>
                    </a:lnTo>
                    <a:lnTo>
                      <a:pt x="0" y="64"/>
                    </a:lnTo>
                    <a:lnTo>
                      <a:pt x="111" y="88"/>
                    </a:lnTo>
                    <a:lnTo>
                      <a:pt x="111" y="122"/>
                    </a:lnTo>
                    <a:lnTo>
                      <a:pt x="154" y="133"/>
                    </a:lnTo>
                    <a:lnTo>
                      <a:pt x="182" y="111"/>
                    </a:lnTo>
                    <a:lnTo>
                      <a:pt x="187" y="112"/>
                    </a:lnTo>
                    <a:lnTo>
                      <a:pt x="191" y="119"/>
                    </a:lnTo>
                    <a:lnTo>
                      <a:pt x="217" y="126"/>
                    </a:lnTo>
                    <a:lnTo>
                      <a:pt x="217" y="149"/>
                    </a:lnTo>
                    <a:lnTo>
                      <a:pt x="269" y="161"/>
                    </a:lnTo>
                    <a:lnTo>
                      <a:pt x="285" y="142"/>
                    </a:lnTo>
                    <a:lnTo>
                      <a:pt x="319" y="150"/>
                    </a:lnTo>
                    <a:lnTo>
                      <a:pt x="324" y="148"/>
                    </a:lnTo>
                    <a:lnTo>
                      <a:pt x="365" y="89"/>
                    </a:lnTo>
                    <a:lnTo>
                      <a:pt x="365" y="0"/>
                    </a:lnTo>
                    <a:lnTo>
                      <a:pt x="398" y="0"/>
                    </a:lnTo>
                    <a:lnTo>
                      <a:pt x="398" y="16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Freeform 343">
                <a:extLst>
                  <a:ext uri="{FF2B5EF4-FFF2-40B4-BE49-F238E27FC236}">
                    <a16:creationId xmlns:a16="http://schemas.microsoft.com/office/drawing/2014/main" id="{A90403F9-A7DA-49EB-A48B-E2243A052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444"/>
                <a:ext cx="398" cy="194"/>
              </a:xfrm>
              <a:custGeom>
                <a:avLst/>
                <a:gdLst>
                  <a:gd name="T0" fmla="*/ 398 w 398"/>
                  <a:gd name="T1" fmla="*/ 165 h 194"/>
                  <a:gd name="T2" fmla="*/ 363 w 398"/>
                  <a:gd name="T3" fmla="*/ 169 h 194"/>
                  <a:gd name="T4" fmla="*/ 324 w 398"/>
                  <a:gd name="T5" fmla="*/ 173 h 194"/>
                  <a:gd name="T6" fmla="*/ 284 w 398"/>
                  <a:gd name="T7" fmla="*/ 178 h 194"/>
                  <a:gd name="T8" fmla="*/ 245 w 398"/>
                  <a:gd name="T9" fmla="*/ 183 h 194"/>
                  <a:gd name="T10" fmla="*/ 214 w 398"/>
                  <a:gd name="T11" fmla="*/ 188 h 194"/>
                  <a:gd name="T12" fmla="*/ 183 w 398"/>
                  <a:gd name="T13" fmla="*/ 191 h 194"/>
                  <a:gd name="T14" fmla="*/ 152 w 398"/>
                  <a:gd name="T15" fmla="*/ 194 h 194"/>
                  <a:gd name="T16" fmla="*/ 126 w 398"/>
                  <a:gd name="T17" fmla="*/ 194 h 194"/>
                  <a:gd name="T18" fmla="*/ 123 w 398"/>
                  <a:gd name="T19" fmla="*/ 194 h 194"/>
                  <a:gd name="T20" fmla="*/ 119 w 398"/>
                  <a:gd name="T21" fmla="*/ 194 h 194"/>
                  <a:gd name="T22" fmla="*/ 116 w 398"/>
                  <a:gd name="T23" fmla="*/ 194 h 194"/>
                  <a:gd name="T24" fmla="*/ 112 w 398"/>
                  <a:gd name="T25" fmla="*/ 193 h 194"/>
                  <a:gd name="T26" fmla="*/ 108 w 398"/>
                  <a:gd name="T27" fmla="*/ 191 h 194"/>
                  <a:gd name="T28" fmla="*/ 104 w 398"/>
                  <a:gd name="T29" fmla="*/ 190 h 194"/>
                  <a:gd name="T30" fmla="*/ 100 w 398"/>
                  <a:gd name="T31" fmla="*/ 188 h 194"/>
                  <a:gd name="T32" fmla="*/ 96 w 398"/>
                  <a:gd name="T33" fmla="*/ 186 h 194"/>
                  <a:gd name="T34" fmla="*/ 94 w 398"/>
                  <a:gd name="T35" fmla="*/ 183 h 194"/>
                  <a:gd name="T36" fmla="*/ 92 w 398"/>
                  <a:gd name="T37" fmla="*/ 181 h 194"/>
                  <a:gd name="T38" fmla="*/ 89 w 398"/>
                  <a:gd name="T39" fmla="*/ 179 h 194"/>
                  <a:gd name="T40" fmla="*/ 88 w 398"/>
                  <a:gd name="T41" fmla="*/ 177 h 194"/>
                  <a:gd name="T42" fmla="*/ 88 w 398"/>
                  <a:gd name="T43" fmla="*/ 174 h 194"/>
                  <a:gd name="T44" fmla="*/ 88 w 398"/>
                  <a:gd name="T45" fmla="*/ 171 h 194"/>
                  <a:gd name="T46" fmla="*/ 89 w 398"/>
                  <a:gd name="T47" fmla="*/ 169 h 194"/>
                  <a:gd name="T48" fmla="*/ 93 w 398"/>
                  <a:gd name="T49" fmla="*/ 165 h 194"/>
                  <a:gd name="T50" fmla="*/ 109 w 398"/>
                  <a:gd name="T51" fmla="*/ 149 h 194"/>
                  <a:gd name="T52" fmla="*/ 111 w 398"/>
                  <a:gd name="T53" fmla="*/ 146 h 194"/>
                  <a:gd name="T54" fmla="*/ 112 w 398"/>
                  <a:gd name="T55" fmla="*/ 144 h 194"/>
                  <a:gd name="T56" fmla="*/ 112 w 398"/>
                  <a:gd name="T57" fmla="*/ 141 h 194"/>
                  <a:gd name="T58" fmla="*/ 111 w 398"/>
                  <a:gd name="T59" fmla="*/ 138 h 194"/>
                  <a:gd name="T60" fmla="*/ 109 w 398"/>
                  <a:gd name="T61" fmla="*/ 136 h 194"/>
                  <a:gd name="T62" fmla="*/ 108 w 398"/>
                  <a:gd name="T63" fmla="*/ 134 h 194"/>
                  <a:gd name="T64" fmla="*/ 104 w 398"/>
                  <a:gd name="T65" fmla="*/ 133 h 194"/>
                  <a:gd name="T66" fmla="*/ 101 w 398"/>
                  <a:gd name="T67" fmla="*/ 132 h 194"/>
                  <a:gd name="T68" fmla="*/ 87 w 398"/>
                  <a:gd name="T69" fmla="*/ 128 h 194"/>
                  <a:gd name="T70" fmla="*/ 110 w 398"/>
                  <a:gd name="T71" fmla="*/ 111 h 194"/>
                  <a:gd name="T72" fmla="*/ 23 w 398"/>
                  <a:gd name="T73" fmla="*/ 89 h 194"/>
                  <a:gd name="T74" fmla="*/ 21 w 398"/>
                  <a:gd name="T75" fmla="*/ 86 h 194"/>
                  <a:gd name="T76" fmla="*/ 14 w 398"/>
                  <a:gd name="T77" fmla="*/ 77 h 194"/>
                  <a:gd name="T78" fmla="*/ 5 w 398"/>
                  <a:gd name="T79" fmla="*/ 68 h 194"/>
                  <a:gd name="T80" fmla="*/ 0 w 398"/>
                  <a:gd name="T81" fmla="*/ 64 h 194"/>
                  <a:gd name="T82" fmla="*/ 111 w 398"/>
                  <a:gd name="T83" fmla="*/ 88 h 194"/>
                  <a:gd name="T84" fmla="*/ 111 w 398"/>
                  <a:gd name="T85" fmla="*/ 122 h 194"/>
                  <a:gd name="T86" fmla="*/ 154 w 398"/>
                  <a:gd name="T87" fmla="*/ 133 h 194"/>
                  <a:gd name="T88" fmla="*/ 182 w 398"/>
                  <a:gd name="T89" fmla="*/ 111 h 194"/>
                  <a:gd name="T90" fmla="*/ 187 w 398"/>
                  <a:gd name="T91" fmla="*/ 112 h 194"/>
                  <a:gd name="T92" fmla="*/ 191 w 398"/>
                  <a:gd name="T93" fmla="*/ 119 h 194"/>
                  <a:gd name="T94" fmla="*/ 217 w 398"/>
                  <a:gd name="T95" fmla="*/ 126 h 194"/>
                  <a:gd name="T96" fmla="*/ 217 w 398"/>
                  <a:gd name="T97" fmla="*/ 149 h 194"/>
                  <a:gd name="T98" fmla="*/ 269 w 398"/>
                  <a:gd name="T99" fmla="*/ 161 h 194"/>
                  <a:gd name="T100" fmla="*/ 285 w 398"/>
                  <a:gd name="T101" fmla="*/ 142 h 194"/>
                  <a:gd name="T102" fmla="*/ 319 w 398"/>
                  <a:gd name="T103" fmla="*/ 150 h 194"/>
                  <a:gd name="T104" fmla="*/ 324 w 398"/>
                  <a:gd name="T105" fmla="*/ 148 h 194"/>
                  <a:gd name="T106" fmla="*/ 365 w 398"/>
                  <a:gd name="T107" fmla="*/ 89 h 194"/>
                  <a:gd name="T108" fmla="*/ 365 w 398"/>
                  <a:gd name="T109" fmla="*/ 0 h 194"/>
                  <a:gd name="T110" fmla="*/ 398 w 398"/>
                  <a:gd name="T111" fmla="*/ 0 h 194"/>
                  <a:gd name="T112" fmla="*/ 398 w 398"/>
                  <a:gd name="T113" fmla="*/ 165 h 1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8"/>
                  <a:gd name="T172" fmla="*/ 0 h 194"/>
                  <a:gd name="T173" fmla="*/ 398 w 398"/>
                  <a:gd name="T174" fmla="*/ 194 h 1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8" h="194">
                    <a:moveTo>
                      <a:pt x="398" y="165"/>
                    </a:moveTo>
                    <a:lnTo>
                      <a:pt x="363" y="169"/>
                    </a:lnTo>
                    <a:lnTo>
                      <a:pt x="324" y="173"/>
                    </a:lnTo>
                    <a:lnTo>
                      <a:pt x="284" y="178"/>
                    </a:lnTo>
                    <a:lnTo>
                      <a:pt x="245" y="183"/>
                    </a:lnTo>
                    <a:lnTo>
                      <a:pt x="214" y="188"/>
                    </a:lnTo>
                    <a:lnTo>
                      <a:pt x="183" y="191"/>
                    </a:lnTo>
                    <a:lnTo>
                      <a:pt x="152" y="194"/>
                    </a:lnTo>
                    <a:lnTo>
                      <a:pt x="126" y="194"/>
                    </a:lnTo>
                    <a:lnTo>
                      <a:pt x="123" y="194"/>
                    </a:lnTo>
                    <a:lnTo>
                      <a:pt x="119" y="194"/>
                    </a:lnTo>
                    <a:lnTo>
                      <a:pt x="116" y="194"/>
                    </a:lnTo>
                    <a:lnTo>
                      <a:pt x="112" y="193"/>
                    </a:lnTo>
                    <a:lnTo>
                      <a:pt x="108" y="191"/>
                    </a:lnTo>
                    <a:lnTo>
                      <a:pt x="104" y="190"/>
                    </a:lnTo>
                    <a:lnTo>
                      <a:pt x="100" y="188"/>
                    </a:lnTo>
                    <a:lnTo>
                      <a:pt x="96" y="186"/>
                    </a:lnTo>
                    <a:lnTo>
                      <a:pt x="94" y="183"/>
                    </a:lnTo>
                    <a:lnTo>
                      <a:pt x="92" y="181"/>
                    </a:lnTo>
                    <a:lnTo>
                      <a:pt x="89" y="179"/>
                    </a:lnTo>
                    <a:lnTo>
                      <a:pt x="88" y="177"/>
                    </a:lnTo>
                    <a:lnTo>
                      <a:pt x="88" y="174"/>
                    </a:lnTo>
                    <a:lnTo>
                      <a:pt x="88" y="171"/>
                    </a:lnTo>
                    <a:lnTo>
                      <a:pt x="89" y="169"/>
                    </a:lnTo>
                    <a:lnTo>
                      <a:pt x="93" y="165"/>
                    </a:lnTo>
                    <a:lnTo>
                      <a:pt x="109" y="149"/>
                    </a:lnTo>
                    <a:lnTo>
                      <a:pt x="111" y="146"/>
                    </a:lnTo>
                    <a:lnTo>
                      <a:pt x="112" y="144"/>
                    </a:lnTo>
                    <a:lnTo>
                      <a:pt x="112" y="141"/>
                    </a:lnTo>
                    <a:lnTo>
                      <a:pt x="111" y="138"/>
                    </a:lnTo>
                    <a:lnTo>
                      <a:pt x="109" y="136"/>
                    </a:lnTo>
                    <a:lnTo>
                      <a:pt x="108" y="134"/>
                    </a:lnTo>
                    <a:lnTo>
                      <a:pt x="104" y="133"/>
                    </a:lnTo>
                    <a:lnTo>
                      <a:pt x="101" y="132"/>
                    </a:lnTo>
                    <a:lnTo>
                      <a:pt x="87" y="128"/>
                    </a:lnTo>
                    <a:lnTo>
                      <a:pt x="110" y="111"/>
                    </a:lnTo>
                    <a:lnTo>
                      <a:pt x="23" y="89"/>
                    </a:lnTo>
                    <a:lnTo>
                      <a:pt x="21" y="86"/>
                    </a:lnTo>
                    <a:lnTo>
                      <a:pt x="14" y="77"/>
                    </a:lnTo>
                    <a:lnTo>
                      <a:pt x="5" y="68"/>
                    </a:lnTo>
                    <a:lnTo>
                      <a:pt x="0" y="64"/>
                    </a:lnTo>
                    <a:lnTo>
                      <a:pt x="111" y="88"/>
                    </a:lnTo>
                    <a:lnTo>
                      <a:pt x="111" y="122"/>
                    </a:lnTo>
                    <a:lnTo>
                      <a:pt x="154" y="133"/>
                    </a:lnTo>
                    <a:lnTo>
                      <a:pt x="182" y="111"/>
                    </a:lnTo>
                    <a:lnTo>
                      <a:pt x="187" y="112"/>
                    </a:lnTo>
                    <a:lnTo>
                      <a:pt x="191" y="119"/>
                    </a:lnTo>
                    <a:lnTo>
                      <a:pt x="217" y="126"/>
                    </a:lnTo>
                    <a:lnTo>
                      <a:pt x="217" y="149"/>
                    </a:lnTo>
                    <a:lnTo>
                      <a:pt x="269" y="161"/>
                    </a:lnTo>
                    <a:lnTo>
                      <a:pt x="285" y="142"/>
                    </a:lnTo>
                    <a:lnTo>
                      <a:pt x="319" y="150"/>
                    </a:lnTo>
                    <a:lnTo>
                      <a:pt x="324" y="148"/>
                    </a:lnTo>
                    <a:lnTo>
                      <a:pt x="365" y="89"/>
                    </a:lnTo>
                    <a:lnTo>
                      <a:pt x="365" y="0"/>
                    </a:lnTo>
                    <a:lnTo>
                      <a:pt x="398" y="0"/>
                    </a:lnTo>
                    <a:lnTo>
                      <a:pt x="398" y="16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Freeform 344">
                <a:extLst>
                  <a:ext uri="{FF2B5EF4-FFF2-40B4-BE49-F238E27FC236}">
                    <a16:creationId xmlns:a16="http://schemas.microsoft.com/office/drawing/2014/main" id="{AE537C1D-9384-403D-B0C8-7EBEEA0AD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49"/>
                <a:ext cx="32" cy="14"/>
              </a:xfrm>
              <a:custGeom>
                <a:avLst/>
                <a:gdLst>
                  <a:gd name="T0" fmla="*/ 32 w 32"/>
                  <a:gd name="T1" fmla="*/ 4 h 14"/>
                  <a:gd name="T2" fmla="*/ 32 w 32"/>
                  <a:gd name="T3" fmla="*/ 14 h 14"/>
                  <a:gd name="T4" fmla="*/ 0 w 32"/>
                  <a:gd name="T5" fmla="*/ 9 h 14"/>
                  <a:gd name="T6" fmla="*/ 0 w 32"/>
                  <a:gd name="T7" fmla="*/ 0 h 14"/>
                  <a:gd name="T8" fmla="*/ 32 w 32"/>
                  <a:gd name="T9" fmla="*/ 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4"/>
                  <a:gd name="T17" fmla="*/ 32 w 3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4">
                    <a:moveTo>
                      <a:pt x="32" y="4"/>
                    </a:moveTo>
                    <a:lnTo>
                      <a:pt x="32" y="1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Freeform 345">
                <a:extLst>
                  <a:ext uri="{FF2B5EF4-FFF2-40B4-BE49-F238E27FC236}">
                    <a16:creationId xmlns:a16="http://schemas.microsoft.com/office/drawing/2014/main" id="{133A02E6-501E-4BC0-A2F0-3D4C4A8E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49"/>
                <a:ext cx="32" cy="14"/>
              </a:xfrm>
              <a:custGeom>
                <a:avLst/>
                <a:gdLst>
                  <a:gd name="T0" fmla="*/ 32 w 32"/>
                  <a:gd name="T1" fmla="*/ 4 h 14"/>
                  <a:gd name="T2" fmla="*/ 32 w 32"/>
                  <a:gd name="T3" fmla="*/ 14 h 14"/>
                  <a:gd name="T4" fmla="*/ 0 w 32"/>
                  <a:gd name="T5" fmla="*/ 9 h 14"/>
                  <a:gd name="T6" fmla="*/ 0 w 32"/>
                  <a:gd name="T7" fmla="*/ 0 h 14"/>
                  <a:gd name="T8" fmla="*/ 32 w 32"/>
                  <a:gd name="T9" fmla="*/ 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4"/>
                  <a:gd name="T17" fmla="*/ 32 w 3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4">
                    <a:moveTo>
                      <a:pt x="32" y="4"/>
                    </a:moveTo>
                    <a:lnTo>
                      <a:pt x="32" y="1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2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Freeform 346">
                <a:extLst>
                  <a:ext uri="{FF2B5EF4-FFF2-40B4-BE49-F238E27FC236}">
                    <a16:creationId xmlns:a16="http://schemas.microsoft.com/office/drawing/2014/main" id="{9AB9139F-CE14-417A-B066-9811232D4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452"/>
                <a:ext cx="36" cy="12"/>
              </a:xfrm>
              <a:custGeom>
                <a:avLst/>
                <a:gdLst>
                  <a:gd name="T0" fmla="*/ 21 w 36"/>
                  <a:gd name="T1" fmla="*/ 12 h 12"/>
                  <a:gd name="T2" fmla="*/ 3 w 36"/>
                  <a:gd name="T3" fmla="*/ 8 h 12"/>
                  <a:gd name="T4" fmla="*/ 0 w 36"/>
                  <a:gd name="T5" fmla="*/ 0 h 12"/>
                  <a:gd name="T6" fmla="*/ 36 w 36"/>
                  <a:gd name="T7" fmla="*/ 7 h 12"/>
                  <a:gd name="T8" fmla="*/ 21 w 36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2"/>
                  <a:gd name="T17" fmla="*/ 36 w 3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2">
                    <a:moveTo>
                      <a:pt x="21" y="12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36" y="7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Freeform 347">
                <a:extLst>
                  <a:ext uri="{FF2B5EF4-FFF2-40B4-BE49-F238E27FC236}">
                    <a16:creationId xmlns:a16="http://schemas.microsoft.com/office/drawing/2014/main" id="{45DE645F-2002-4D2C-A5AC-2307CF446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452"/>
                <a:ext cx="36" cy="12"/>
              </a:xfrm>
              <a:custGeom>
                <a:avLst/>
                <a:gdLst>
                  <a:gd name="T0" fmla="*/ 21 w 36"/>
                  <a:gd name="T1" fmla="*/ 12 h 12"/>
                  <a:gd name="T2" fmla="*/ 3 w 36"/>
                  <a:gd name="T3" fmla="*/ 8 h 12"/>
                  <a:gd name="T4" fmla="*/ 0 w 36"/>
                  <a:gd name="T5" fmla="*/ 0 h 12"/>
                  <a:gd name="T6" fmla="*/ 36 w 36"/>
                  <a:gd name="T7" fmla="*/ 7 h 12"/>
                  <a:gd name="T8" fmla="*/ 21 w 36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2"/>
                  <a:gd name="T17" fmla="*/ 36 w 3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2">
                    <a:moveTo>
                      <a:pt x="21" y="12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36" y="7"/>
                    </a:lnTo>
                    <a:lnTo>
                      <a:pt x="21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Freeform 348">
                <a:extLst>
                  <a:ext uri="{FF2B5EF4-FFF2-40B4-BE49-F238E27FC236}">
                    <a16:creationId xmlns:a16="http://schemas.microsoft.com/office/drawing/2014/main" id="{8F431440-55E5-4DDA-B193-F8405302F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52"/>
                <a:ext cx="115" cy="25"/>
              </a:xfrm>
              <a:custGeom>
                <a:avLst/>
                <a:gdLst>
                  <a:gd name="T0" fmla="*/ 115 w 115"/>
                  <a:gd name="T1" fmla="*/ 20 h 25"/>
                  <a:gd name="T2" fmla="*/ 115 w 115"/>
                  <a:gd name="T3" fmla="*/ 25 h 25"/>
                  <a:gd name="T4" fmla="*/ 0 w 115"/>
                  <a:gd name="T5" fmla="*/ 4 h 25"/>
                  <a:gd name="T6" fmla="*/ 0 w 115"/>
                  <a:gd name="T7" fmla="*/ 0 h 25"/>
                  <a:gd name="T8" fmla="*/ 115 w 115"/>
                  <a:gd name="T9" fmla="*/ 2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5"/>
                  <a:gd name="T17" fmla="*/ 115 w 1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5">
                    <a:moveTo>
                      <a:pt x="115" y="20"/>
                    </a:moveTo>
                    <a:lnTo>
                      <a:pt x="115" y="2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2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Freeform 349">
                <a:extLst>
                  <a:ext uri="{FF2B5EF4-FFF2-40B4-BE49-F238E27FC236}">
                    <a16:creationId xmlns:a16="http://schemas.microsoft.com/office/drawing/2014/main" id="{A930A491-C1F2-4653-987D-60C393C8D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52"/>
                <a:ext cx="115" cy="25"/>
              </a:xfrm>
              <a:custGeom>
                <a:avLst/>
                <a:gdLst>
                  <a:gd name="T0" fmla="*/ 115 w 115"/>
                  <a:gd name="T1" fmla="*/ 20 h 25"/>
                  <a:gd name="T2" fmla="*/ 115 w 115"/>
                  <a:gd name="T3" fmla="*/ 25 h 25"/>
                  <a:gd name="T4" fmla="*/ 0 w 115"/>
                  <a:gd name="T5" fmla="*/ 4 h 25"/>
                  <a:gd name="T6" fmla="*/ 0 w 115"/>
                  <a:gd name="T7" fmla="*/ 0 h 25"/>
                  <a:gd name="T8" fmla="*/ 115 w 115"/>
                  <a:gd name="T9" fmla="*/ 2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5"/>
                  <a:gd name="T17" fmla="*/ 115 w 1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5">
                    <a:moveTo>
                      <a:pt x="115" y="20"/>
                    </a:moveTo>
                    <a:lnTo>
                      <a:pt x="115" y="2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2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" name="Freeform 350">
                <a:extLst>
                  <a:ext uri="{FF2B5EF4-FFF2-40B4-BE49-F238E27FC236}">
                    <a16:creationId xmlns:a16="http://schemas.microsoft.com/office/drawing/2014/main" id="{418A0D3F-E702-49EB-9A52-807B8E027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53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5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5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Freeform 351">
                <a:extLst>
                  <a:ext uri="{FF2B5EF4-FFF2-40B4-BE49-F238E27FC236}">
                    <a16:creationId xmlns:a16="http://schemas.microsoft.com/office/drawing/2014/main" id="{BA80A4AE-D0F8-4CE1-972C-2162312F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53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5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5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8" name="Freeform 352">
                <a:extLst>
                  <a:ext uri="{FF2B5EF4-FFF2-40B4-BE49-F238E27FC236}">
                    <a16:creationId xmlns:a16="http://schemas.microsoft.com/office/drawing/2014/main" id="{FF7B78B0-771A-480A-A08A-4AB9B78BD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455"/>
                <a:ext cx="127" cy="42"/>
              </a:xfrm>
              <a:custGeom>
                <a:avLst/>
                <a:gdLst>
                  <a:gd name="T0" fmla="*/ 64 w 127"/>
                  <a:gd name="T1" fmla="*/ 42 h 42"/>
                  <a:gd name="T2" fmla="*/ 0 w 127"/>
                  <a:gd name="T3" fmla="*/ 28 h 42"/>
                  <a:gd name="T4" fmla="*/ 71 w 127"/>
                  <a:gd name="T5" fmla="*/ 0 h 42"/>
                  <a:gd name="T6" fmla="*/ 127 w 127"/>
                  <a:gd name="T7" fmla="*/ 10 h 42"/>
                  <a:gd name="T8" fmla="*/ 64 w 127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42"/>
                  <a:gd name="T17" fmla="*/ 127 w 12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42">
                    <a:moveTo>
                      <a:pt x="64" y="42"/>
                    </a:moveTo>
                    <a:lnTo>
                      <a:pt x="0" y="28"/>
                    </a:lnTo>
                    <a:lnTo>
                      <a:pt x="71" y="0"/>
                    </a:lnTo>
                    <a:lnTo>
                      <a:pt x="127" y="10"/>
                    </a:lnTo>
                    <a:lnTo>
                      <a:pt x="64" y="4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Freeform 353">
                <a:extLst>
                  <a:ext uri="{FF2B5EF4-FFF2-40B4-BE49-F238E27FC236}">
                    <a16:creationId xmlns:a16="http://schemas.microsoft.com/office/drawing/2014/main" id="{35CB0040-7E29-40EE-B7F9-DFE983B4B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455"/>
                <a:ext cx="127" cy="42"/>
              </a:xfrm>
              <a:custGeom>
                <a:avLst/>
                <a:gdLst>
                  <a:gd name="T0" fmla="*/ 64 w 127"/>
                  <a:gd name="T1" fmla="*/ 42 h 42"/>
                  <a:gd name="T2" fmla="*/ 0 w 127"/>
                  <a:gd name="T3" fmla="*/ 28 h 42"/>
                  <a:gd name="T4" fmla="*/ 71 w 127"/>
                  <a:gd name="T5" fmla="*/ 0 h 42"/>
                  <a:gd name="T6" fmla="*/ 127 w 127"/>
                  <a:gd name="T7" fmla="*/ 10 h 42"/>
                  <a:gd name="T8" fmla="*/ 64 w 127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42"/>
                  <a:gd name="T17" fmla="*/ 127 w 12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42">
                    <a:moveTo>
                      <a:pt x="64" y="42"/>
                    </a:moveTo>
                    <a:lnTo>
                      <a:pt x="0" y="28"/>
                    </a:lnTo>
                    <a:lnTo>
                      <a:pt x="71" y="0"/>
                    </a:lnTo>
                    <a:lnTo>
                      <a:pt x="127" y="10"/>
                    </a:lnTo>
                    <a:lnTo>
                      <a:pt x="64" y="4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0" name="Freeform 354">
                <a:extLst>
                  <a:ext uri="{FF2B5EF4-FFF2-40B4-BE49-F238E27FC236}">
                    <a16:creationId xmlns:a16="http://schemas.microsoft.com/office/drawing/2014/main" id="{C7A90699-C69A-49BC-9E9A-9508ECF3C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58"/>
                <a:ext cx="3" cy="6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0 h 6"/>
                  <a:gd name="T4" fmla="*/ 3 w 3"/>
                  <a:gd name="T5" fmla="*/ 6 h 6"/>
                  <a:gd name="T6" fmla="*/ 0 w 3"/>
                  <a:gd name="T7" fmla="*/ 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5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Freeform 355">
                <a:extLst>
                  <a:ext uri="{FF2B5EF4-FFF2-40B4-BE49-F238E27FC236}">
                    <a16:creationId xmlns:a16="http://schemas.microsoft.com/office/drawing/2014/main" id="{0791007D-67D3-455E-A147-2EB752178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58"/>
                <a:ext cx="3" cy="6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0 h 6"/>
                  <a:gd name="T4" fmla="*/ 3 w 3"/>
                  <a:gd name="T5" fmla="*/ 6 h 6"/>
                  <a:gd name="T6" fmla="*/ 0 w 3"/>
                  <a:gd name="T7" fmla="*/ 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5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2" name="Freeform 356">
                <a:extLst>
                  <a:ext uri="{FF2B5EF4-FFF2-40B4-BE49-F238E27FC236}">
                    <a16:creationId xmlns:a16="http://schemas.microsoft.com/office/drawing/2014/main" id="{5254D081-8BF7-4B0D-AD87-9FED0AD50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458"/>
                <a:ext cx="21" cy="10"/>
              </a:xfrm>
              <a:custGeom>
                <a:avLst/>
                <a:gdLst>
                  <a:gd name="T0" fmla="*/ 19 w 21"/>
                  <a:gd name="T1" fmla="*/ 3 h 10"/>
                  <a:gd name="T2" fmla="*/ 21 w 21"/>
                  <a:gd name="T3" fmla="*/ 10 h 10"/>
                  <a:gd name="T4" fmla="*/ 5 w 21"/>
                  <a:gd name="T5" fmla="*/ 7 h 10"/>
                  <a:gd name="T6" fmla="*/ 0 w 21"/>
                  <a:gd name="T7" fmla="*/ 0 h 10"/>
                  <a:gd name="T8" fmla="*/ 19 w 21"/>
                  <a:gd name="T9" fmla="*/ 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0"/>
                  <a:gd name="T17" fmla="*/ 21 w 2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0">
                    <a:moveTo>
                      <a:pt x="19" y="3"/>
                    </a:moveTo>
                    <a:lnTo>
                      <a:pt x="21" y="10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3" name="Freeform 357">
                <a:extLst>
                  <a:ext uri="{FF2B5EF4-FFF2-40B4-BE49-F238E27FC236}">
                    <a16:creationId xmlns:a16="http://schemas.microsoft.com/office/drawing/2014/main" id="{35BB2C1F-C4CE-44EF-A49F-900D20073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458"/>
                <a:ext cx="21" cy="10"/>
              </a:xfrm>
              <a:custGeom>
                <a:avLst/>
                <a:gdLst>
                  <a:gd name="T0" fmla="*/ 19 w 21"/>
                  <a:gd name="T1" fmla="*/ 3 h 10"/>
                  <a:gd name="T2" fmla="*/ 21 w 21"/>
                  <a:gd name="T3" fmla="*/ 10 h 10"/>
                  <a:gd name="T4" fmla="*/ 5 w 21"/>
                  <a:gd name="T5" fmla="*/ 7 h 10"/>
                  <a:gd name="T6" fmla="*/ 0 w 21"/>
                  <a:gd name="T7" fmla="*/ 0 h 10"/>
                  <a:gd name="T8" fmla="*/ 19 w 21"/>
                  <a:gd name="T9" fmla="*/ 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0"/>
                  <a:gd name="T17" fmla="*/ 21 w 2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0">
                    <a:moveTo>
                      <a:pt x="19" y="3"/>
                    </a:moveTo>
                    <a:lnTo>
                      <a:pt x="21" y="10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4" name="Freeform 358">
                <a:extLst>
                  <a:ext uri="{FF2B5EF4-FFF2-40B4-BE49-F238E27FC236}">
                    <a16:creationId xmlns:a16="http://schemas.microsoft.com/office/drawing/2014/main" id="{F1F84666-5B8B-49FC-A4F1-FE071C619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59"/>
                <a:ext cx="115" cy="29"/>
              </a:xfrm>
              <a:custGeom>
                <a:avLst/>
                <a:gdLst>
                  <a:gd name="T0" fmla="*/ 115 w 115"/>
                  <a:gd name="T1" fmla="*/ 19 h 29"/>
                  <a:gd name="T2" fmla="*/ 115 w 115"/>
                  <a:gd name="T3" fmla="*/ 29 h 29"/>
                  <a:gd name="T4" fmla="*/ 0 w 115"/>
                  <a:gd name="T5" fmla="*/ 7 h 29"/>
                  <a:gd name="T6" fmla="*/ 0 w 115"/>
                  <a:gd name="T7" fmla="*/ 0 h 29"/>
                  <a:gd name="T8" fmla="*/ 115 w 115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115" y="19"/>
                    </a:moveTo>
                    <a:lnTo>
                      <a:pt x="115" y="2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5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Freeform 359">
                <a:extLst>
                  <a:ext uri="{FF2B5EF4-FFF2-40B4-BE49-F238E27FC236}">
                    <a16:creationId xmlns:a16="http://schemas.microsoft.com/office/drawing/2014/main" id="{96D2EEF8-4DC3-41DB-A412-C5B9EE102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59"/>
                <a:ext cx="115" cy="29"/>
              </a:xfrm>
              <a:custGeom>
                <a:avLst/>
                <a:gdLst>
                  <a:gd name="T0" fmla="*/ 115 w 115"/>
                  <a:gd name="T1" fmla="*/ 19 h 29"/>
                  <a:gd name="T2" fmla="*/ 115 w 115"/>
                  <a:gd name="T3" fmla="*/ 29 h 29"/>
                  <a:gd name="T4" fmla="*/ 0 w 115"/>
                  <a:gd name="T5" fmla="*/ 7 h 29"/>
                  <a:gd name="T6" fmla="*/ 0 w 115"/>
                  <a:gd name="T7" fmla="*/ 0 h 29"/>
                  <a:gd name="T8" fmla="*/ 115 w 115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115" y="19"/>
                    </a:moveTo>
                    <a:lnTo>
                      <a:pt x="115" y="2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5" y="1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Freeform 360">
                <a:extLst>
                  <a:ext uri="{FF2B5EF4-FFF2-40B4-BE49-F238E27FC236}">
                    <a16:creationId xmlns:a16="http://schemas.microsoft.com/office/drawing/2014/main" id="{9C839EB9-CB33-4A2C-9513-E46DD0C0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60"/>
                <a:ext cx="32" cy="11"/>
              </a:xfrm>
              <a:custGeom>
                <a:avLst/>
                <a:gdLst>
                  <a:gd name="T0" fmla="*/ 32 w 32"/>
                  <a:gd name="T1" fmla="*/ 11 h 11"/>
                  <a:gd name="T2" fmla="*/ 0 w 32"/>
                  <a:gd name="T3" fmla="*/ 6 h 11"/>
                  <a:gd name="T4" fmla="*/ 0 w 32"/>
                  <a:gd name="T5" fmla="*/ 0 h 11"/>
                  <a:gd name="T6" fmla="*/ 32 w 32"/>
                  <a:gd name="T7" fmla="*/ 4 h 11"/>
                  <a:gd name="T8" fmla="*/ 32 w 3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Freeform 361">
                <a:extLst>
                  <a:ext uri="{FF2B5EF4-FFF2-40B4-BE49-F238E27FC236}">
                    <a16:creationId xmlns:a16="http://schemas.microsoft.com/office/drawing/2014/main" id="{0C988D69-6197-4A55-829E-ED21DB7E0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60"/>
                <a:ext cx="32" cy="11"/>
              </a:xfrm>
              <a:custGeom>
                <a:avLst/>
                <a:gdLst>
                  <a:gd name="T0" fmla="*/ 32 w 32"/>
                  <a:gd name="T1" fmla="*/ 11 h 11"/>
                  <a:gd name="T2" fmla="*/ 0 w 32"/>
                  <a:gd name="T3" fmla="*/ 6 h 11"/>
                  <a:gd name="T4" fmla="*/ 0 w 32"/>
                  <a:gd name="T5" fmla="*/ 0 h 11"/>
                  <a:gd name="T6" fmla="*/ 32 w 32"/>
                  <a:gd name="T7" fmla="*/ 4 h 11"/>
                  <a:gd name="T8" fmla="*/ 32 w 3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Freeform 362">
                <a:extLst>
                  <a:ext uri="{FF2B5EF4-FFF2-40B4-BE49-F238E27FC236}">
                    <a16:creationId xmlns:a16="http://schemas.microsoft.com/office/drawing/2014/main" id="{5B4532B3-B017-4F24-86AC-B41F5B901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463"/>
                <a:ext cx="15" cy="8"/>
              </a:xfrm>
              <a:custGeom>
                <a:avLst/>
                <a:gdLst>
                  <a:gd name="T0" fmla="*/ 15 w 15"/>
                  <a:gd name="T1" fmla="*/ 2 h 8"/>
                  <a:gd name="T2" fmla="*/ 3 w 15"/>
                  <a:gd name="T3" fmla="*/ 8 h 8"/>
                  <a:gd name="T4" fmla="*/ 0 w 15"/>
                  <a:gd name="T5" fmla="*/ 1 h 8"/>
                  <a:gd name="T6" fmla="*/ 0 w 15"/>
                  <a:gd name="T7" fmla="*/ 0 h 8"/>
                  <a:gd name="T8" fmla="*/ 15 w 15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15" y="2"/>
                    </a:moveTo>
                    <a:lnTo>
                      <a:pt x="3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Freeform 363">
                <a:extLst>
                  <a:ext uri="{FF2B5EF4-FFF2-40B4-BE49-F238E27FC236}">
                    <a16:creationId xmlns:a16="http://schemas.microsoft.com/office/drawing/2014/main" id="{5C7D8835-E1F3-45A1-A473-011A5E577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463"/>
                <a:ext cx="15" cy="8"/>
              </a:xfrm>
              <a:custGeom>
                <a:avLst/>
                <a:gdLst>
                  <a:gd name="T0" fmla="*/ 15 w 15"/>
                  <a:gd name="T1" fmla="*/ 2 h 8"/>
                  <a:gd name="T2" fmla="*/ 3 w 15"/>
                  <a:gd name="T3" fmla="*/ 8 h 8"/>
                  <a:gd name="T4" fmla="*/ 0 w 15"/>
                  <a:gd name="T5" fmla="*/ 1 h 8"/>
                  <a:gd name="T6" fmla="*/ 0 w 15"/>
                  <a:gd name="T7" fmla="*/ 0 h 8"/>
                  <a:gd name="T8" fmla="*/ 15 w 15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15" y="2"/>
                    </a:moveTo>
                    <a:lnTo>
                      <a:pt x="3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Freeform 364">
                <a:extLst>
                  <a:ext uri="{FF2B5EF4-FFF2-40B4-BE49-F238E27FC236}">
                    <a16:creationId xmlns:a16="http://schemas.microsoft.com/office/drawing/2014/main" id="{DD25F9BF-66C3-4CF0-8857-D711EC8CA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64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4 h 9"/>
                  <a:gd name="T4" fmla="*/ 0 w 25"/>
                  <a:gd name="T5" fmla="*/ 0 h 9"/>
                  <a:gd name="T6" fmla="*/ 25 w 25"/>
                  <a:gd name="T7" fmla="*/ 2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Freeform 365">
                <a:extLst>
                  <a:ext uri="{FF2B5EF4-FFF2-40B4-BE49-F238E27FC236}">
                    <a16:creationId xmlns:a16="http://schemas.microsoft.com/office/drawing/2014/main" id="{168991D4-C276-439C-891C-53166DC40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64"/>
                <a:ext cx="25" cy="9"/>
              </a:xfrm>
              <a:custGeom>
                <a:avLst/>
                <a:gdLst>
                  <a:gd name="T0" fmla="*/ 25 w 25"/>
                  <a:gd name="T1" fmla="*/ 9 h 9"/>
                  <a:gd name="T2" fmla="*/ 0 w 25"/>
                  <a:gd name="T3" fmla="*/ 4 h 9"/>
                  <a:gd name="T4" fmla="*/ 0 w 25"/>
                  <a:gd name="T5" fmla="*/ 0 h 9"/>
                  <a:gd name="T6" fmla="*/ 25 w 25"/>
                  <a:gd name="T7" fmla="*/ 2 h 9"/>
                  <a:gd name="T8" fmla="*/ 25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2" name="Freeform 366">
                <a:extLst>
                  <a:ext uri="{FF2B5EF4-FFF2-40B4-BE49-F238E27FC236}">
                    <a16:creationId xmlns:a16="http://schemas.microsoft.com/office/drawing/2014/main" id="{B485E5A1-56A7-4976-8E5D-8D377E5B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64"/>
                <a:ext cx="7" cy="11"/>
              </a:xfrm>
              <a:custGeom>
                <a:avLst/>
                <a:gdLst>
                  <a:gd name="T0" fmla="*/ 7 w 7"/>
                  <a:gd name="T1" fmla="*/ 8 h 11"/>
                  <a:gd name="T2" fmla="*/ 7 w 7"/>
                  <a:gd name="T3" fmla="*/ 11 h 11"/>
                  <a:gd name="T4" fmla="*/ 0 w 7"/>
                  <a:gd name="T5" fmla="*/ 9 h 11"/>
                  <a:gd name="T6" fmla="*/ 0 w 7"/>
                  <a:gd name="T7" fmla="*/ 0 h 11"/>
                  <a:gd name="T8" fmla="*/ 4 w 7"/>
                  <a:gd name="T9" fmla="*/ 1 h 11"/>
                  <a:gd name="T10" fmla="*/ 7 w 7"/>
                  <a:gd name="T11" fmla="*/ 8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7" y="8"/>
                    </a:moveTo>
                    <a:lnTo>
                      <a:pt x="7" y="1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Freeform 367">
                <a:extLst>
                  <a:ext uri="{FF2B5EF4-FFF2-40B4-BE49-F238E27FC236}">
                    <a16:creationId xmlns:a16="http://schemas.microsoft.com/office/drawing/2014/main" id="{FD4AC34D-EA7B-4F55-B472-3D5BA098F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464"/>
                <a:ext cx="7" cy="11"/>
              </a:xfrm>
              <a:custGeom>
                <a:avLst/>
                <a:gdLst>
                  <a:gd name="T0" fmla="*/ 7 w 7"/>
                  <a:gd name="T1" fmla="*/ 8 h 11"/>
                  <a:gd name="T2" fmla="*/ 7 w 7"/>
                  <a:gd name="T3" fmla="*/ 11 h 11"/>
                  <a:gd name="T4" fmla="*/ 0 w 7"/>
                  <a:gd name="T5" fmla="*/ 9 h 11"/>
                  <a:gd name="T6" fmla="*/ 0 w 7"/>
                  <a:gd name="T7" fmla="*/ 0 h 11"/>
                  <a:gd name="T8" fmla="*/ 4 w 7"/>
                  <a:gd name="T9" fmla="*/ 1 h 11"/>
                  <a:gd name="T10" fmla="*/ 7 w 7"/>
                  <a:gd name="T11" fmla="*/ 8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7" y="8"/>
                    </a:moveTo>
                    <a:lnTo>
                      <a:pt x="7" y="1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Freeform 368">
                <a:extLst>
                  <a:ext uri="{FF2B5EF4-FFF2-40B4-BE49-F238E27FC236}">
                    <a16:creationId xmlns:a16="http://schemas.microsoft.com/office/drawing/2014/main" id="{ACF2D2EF-2361-4572-8E05-77A74BFAA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466"/>
                <a:ext cx="16" cy="11"/>
              </a:xfrm>
              <a:custGeom>
                <a:avLst/>
                <a:gdLst>
                  <a:gd name="T0" fmla="*/ 16 w 16"/>
                  <a:gd name="T1" fmla="*/ 7 h 11"/>
                  <a:gd name="T2" fmla="*/ 7 w 16"/>
                  <a:gd name="T3" fmla="*/ 11 h 11"/>
                  <a:gd name="T4" fmla="*/ 5 w 16"/>
                  <a:gd name="T5" fmla="*/ 10 h 11"/>
                  <a:gd name="T6" fmla="*/ 4 w 16"/>
                  <a:gd name="T7" fmla="*/ 5 h 11"/>
                  <a:gd name="T8" fmla="*/ 0 w 16"/>
                  <a:gd name="T9" fmla="*/ 0 h 11"/>
                  <a:gd name="T10" fmla="*/ 15 w 16"/>
                  <a:gd name="T11" fmla="*/ 3 h 11"/>
                  <a:gd name="T12" fmla="*/ 16 w 16"/>
                  <a:gd name="T13" fmla="*/ 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1"/>
                  <a:gd name="T23" fmla="*/ 16 w 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1">
                    <a:moveTo>
                      <a:pt x="16" y="7"/>
                    </a:moveTo>
                    <a:lnTo>
                      <a:pt x="7" y="11"/>
                    </a:lnTo>
                    <a:lnTo>
                      <a:pt x="5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Freeform 369">
                <a:extLst>
                  <a:ext uri="{FF2B5EF4-FFF2-40B4-BE49-F238E27FC236}">
                    <a16:creationId xmlns:a16="http://schemas.microsoft.com/office/drawing/2014/main" id="{58893F68-5E3F-47AC-84F7-D6E7677D4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466"/>
                <a:ext cx="16" cy="11"/>
              </a:xfrm>
              <a:custGeom>
                <a:avLst/>
                <a:gdLst>
                  <a:gd name="T0" fmla="*/ 16 w 16"/>
                  <a:gd name="T1" fmla="*/ 7 h 11"/>
                  <a:gd name="T2" fmla="*/ 7 w 16"/>
                  <a:gd name="T3" fmla="*/ 11 h 11"/>
                  <a:gd name="T4" fmla="*/ 5 w 16"/>
                  <a:gd name="T5" fmla="*/ 10 h 11"/>
                  <a:gd name="T6" fmla="*/ 4 w 16"/>
                  <a:gd name="T7" fmla="*/ 5 h 11"/>
                  <a:gd name="T8" fmla="*/ 0 w 16"/>
                  <a:gd name="T9" fmla="*/ 0 h 11"/>
                  <a:gd name="T10" fmla="*/ 15 w 16"/>
                  <a:gd name="T11" fmla="*/ 3 h 11"/>
                  <a:gd name="T12" fmla="*/ 16 w 16"/>
                  <a:gd name="T13" fmla="*/ 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1"/>
                  <a:gd name="T23" fmla="*/ 16 w 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1">
                    <a:moveTo>
                      <a:pt x="16" y="7"/>
                    </a:moveTo>
                    <a:lnTo>
                      <a:pt x="7" y="11"/>
                    </a:lnTo>
                    <a:lnTo>
                      <a:pt x="5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16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Freeform 370">
                <a:extLst>
                  <a:ext uri="{FF2B5EF4-FFF2-40B4-BE49-F238E27FC236}">
                    <a16:creationId xmlns:a16="http://schemas.microsoft.com/office/drawing/2014/main" id="{F206B494-BA23-4822-89A2-C503EC44F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68"/>
                <a:ext cx="32" cy="13"/>
              </a:xfrm>
              <a:custGeom>
                <a:avLst/>
                <a:gdLst>
                  <a:gd name="T0" fmla="*/ 32 w 32"/>
                  <a:gd name="T1" fmla="*/ 13 h 13"/>
                  <a:gd name="T2" fmla="*/ 0 w 32"/>
                  <a:gd name="T3" fmla="*/ 8 h 13"/>
                  <a:gd name="T4" fmla="*/ 0 w 32"/>
                  <a:gd name="T5" fmla="*/ 0 h 13"/>
                  <a:gd name="T6" fmla="*/ 32 w 32"/>
                  <a:gd name="T7" fmla="*/ 4 h 13"/>
                  <a:gd name="T8" fmla="*/ 32 w 3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32" y="13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Freeform 371">
                <a:extLst>
                  <a:ext uri="{FF2B5EF4-FFF2-40B4-BE49-F238E27FC236}">
                    <a16:creationId xmlns:a16="http://schemas.microsoft.com/office/drawing/2014/main" id="{DAF6292F-6BD0-4818-B81C-A1D4EBA18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68"/>
                <a:ext cx="32" cy="13"/>
              </a:xfrm>
              <a:custGeom>
                <a:avLst/>
                <a:gdLst>
                  <a:gd name="T0" fmla="*/ 32 w 32"/>
                  <a:gd name="T1" fmla="*/ 13 h 13"/>
                  <a:gd name="T2" fmla="*/ 0 w 32"/>
                  <a:gd name="T3" fmla="*/ 8 h 13"/>
                  <a:gd name="T4" fmla="*/ 0 w 32"/>
                  <a:gd name="T5" fmla="*/ 0 h 13"/>
                  <a:gd name="T6" fmla="*/ 32 w 32"/>
                  <a:gd name="T7" fmla="*/ 4 h 13"/>
                  <a:gd name="T8" fmla="*/ 32 w 3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32" y="13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Freeform 372">
                <a:extLst>
                  <a:ext uri="{FF2B5EF4-FFF2-40B4-BE49-F238E27FC236}">
                    <a16:creationId xmlns:a16="http://schemas.microsoft.com/office/drawing/2014/main" id="{D6743C7E-0771-441D-8028-D151A25A4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68"/>
                <a:ext cx="115" cy="28"/>
              </a:xfrm>
              <a:custGeom>
                <a:avLst/>
                <a:gdLst>
                  <a:gd name="T0" fmla="*/ 115 w 115"/>
                  <a:gd name="T1" fmla="*/ 21 h 28"/>
                  <a:gd name="T2" fmla="*/ 115 w 115"/>
                  <a:gd name="T3" fmla="*/ 28 h 28"/>
                  <a:gd name="T4" fmla="*/ 0 w 115"/>
                  <a:gd name="T5" fmla="*/ 5 h 28"/>
                  <a:gd name="T6" fmla="*/ 0 w 115"/>
                  <a:gd name="T7" fmla="*/ 0 h 28"/>
                  <a:gd name="T8" fmla="*/ 115 w 115"/>
                  <a:gd name="T9" fmla="*/ 2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8"/>
                  <a:gd name="T17" fmla="*/ 115 w 11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8">
                    <a:moveTo>
                      <a:pt x="115" y="21"/>
                    </a:moveTo>
                    <a:lnTo>
                      <a:pt x="115" y="2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Freeform 373">
                <a:extLst>
                  <a:ext uri="{FF2B5EF4-FFF2-40B4-BE49-F238E27FC236}">
                    <a16:creationId xmlns:a16="http://schemas.microsoft.com/office/drawing/2014/main" id="{5239FCB7-677E-44EE-AA56-6125F2EB1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68"/>
                <a:ext cx="115" cy="28"/>
              </a:xfrm>
              <a:custGeom>
                <a:avLst/>
                <a:gdLst>
                  <a:gd name="T0" fmla="*/ 115 w 115"/>
                  <a:gd name="T1" fmla="*/ 21 h 28"/>
                  <a:gd name="T2" fmla="*/ 115 w 115"/>
                  <a:gd name="T3" fmla="*/ 28 h 28"/>
                  <a:gd name="T4" fmla="*/ 0 w 115"/>
                  <a:gd name="T5" fmla="*/ 5 h 28"/>
                  <a:gd name="T6" fmla="*/ 0 w 115"/>
                  <a:gd name="T7" fmla="*/ 0 h 28"/>
                  <a:gd name="T8" fmla="*/ 115 w 115"/>
                  <a:gd name="T9" fmla="*/ 2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8"/>
                  <a:gd name="T17" fmla="*/ 115 w 11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8">
                    <a:moveTo>
                      <a:pt x="115" y="21"/>
                    </a:moveTo>
                    <a:lnTo>
                      <a:pt x="115" y="2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15" y="2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Freeform 374">
                <a:extLst>
                  <a:ext uri="{FF2B5EF4-FFF2-40B4-BE49-F238E27FC236}">
                    <a16:creationId xmlns:a16="http://schemas.microsoft.com/office/drawing/2014/main" id="{D61873F1-87CC-4415-87D6-933040892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69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4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Freeform 375">
                <a:extLst>
                  <a:ext uri="{FF2B5EF4-FFF2-40B4-BE49-F238E27FC236}">
                    <a16:creationId xmlns:a16="http://schemas.microsoft.com/office/drawing/2014/main" id="{76B6F359-8CA0-4013-BB5B-6FE7422BD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69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8 h 12"/>
                  <a:gd name="T4" fmla="*/ 0 w 25"/>
                  <a:gd name="T5" fmla="*/ 0 h 12"/>
                  <a:gd name="T6" fmla="*/ 25 w 25"/>
                  <a:gd name="T7" fmla="*/ 4 h 12"/>
                  <a:gd name="T8" fmla="*/ 25 w 25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2"/>
                  <a:gd name="T17" fmla="*/ 25 w 2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2">
                    <a:moveTo>
                      <a:pt x="25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Freeform 376">
                <a:extLst>
                  <a:ext uri="{FF2B5EF4-FFF2-40B4-BE49-F238E27FC236}">
                    <a16:creationId xmlns:a16="http://schemas.microsoft.com/office/drawing/2014/main" id="{B8BD062F-0792-42AA-B369-2272A9CA7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75"/>
                <a:ext cx="115" cy="33"/>
              </a:xfrm>
              <a:custGeom>
                <a:avLst/>
                <a:gdLst>
                  <a:gd name="T0" fmla="*/ 115 w 115"/>
                  <a:gd name="T1" fmla="*/ 21 h 33"/>
                  <a:gd name="T2" fmla="*/ 115 w 115"/>
                  <a:gd name="T3" fmla="*/ 33 h 33"/>
                  <a:gd name="T4" fmla="*/ 0 w 115"/>
                  <a:gd name="T5" fmla="*/ 9 h 33"/>
                  <a:gd name="T6" fmla="*/ 0 w 115"/>
                  <a:gd name="T7" fmla="*/ 0 h 33"/>
                  <a:gd name="T8" fmla="*/ 115 w 115"/>
                  <a:gd name="T9" fmla="*/ 2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3"/>
                  <a:gd name="T17" fmla="*/ 115 w 11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3">
                    <a:moveTo>
                      <a:pt x="115" y="21"/>
                    </a:moveTo>
                    <a:lnTo>
                      <a:pt x="115" y="3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Freeform 377">
                <a:extLst>
                  <a:ext uri="{FF2B5EF4-FFF2-40B4-BE49-F238E27FC236}">
                    <a16:creationId xmlns:a16="http://schemas.microsoft.com/office/drawing/2014/main" id="{F776C41B-D11F-45A9-875C-072F43CD2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75"/>
                <a:ext cx="115" cy="33"/>
              </a:xfrm>
              <a:custGeom>
                <a:avLst/>
                <a:gdLst>
                  <a:gd name="T0" fmla="*/ 115 w 115"/>
                  <a:gd name="T1" fmla="*/ 21 h 33"/>
                  <a:gd name="T2" fmla="*/ 115 w 115"/>
                  <a:gd name="T3" fmla="*/ 33 h 33"/>
                  <a:gd name="T4" fmla="*/ 0 w 115"/>
                  <a:gd name="T5" fmla="*/ 9 h 33"/>
                  <a:gd name="T6" fmla="*/ 0 w 115"/>
                  <a:gd name="T7" fmla="*/ 0 h 33"/>
                  <a:gd name="T8" fmla="*/ 115 w 115"/>
                  <a:gd name="T9" fmla="*/ 2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3"/>
                  <a:gd name="T17" fmla="*/ 115 w 11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3">
                    <a:moveTo>
                      <a:pt x="115" y="21"/>
                    </a:moveTo>
                    <a:lnTo>
                      <a:pt x="115" y="3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2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Freeform 378">
                <a:extLst>
                  <a:ext uri="{FF2B5EF4-FFF2-40B4-BE49-F238E27FC236}">
                    <a16:creationId xmlns:a16="http://schemas.microsoft.com/office/drawing/2014/main" id="{D1182056-3533-4CF4-94CB-737409AA4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77"/>
                <a:ext cx="32" cy="12"/>
              </a:xfrm>
              <a:custGeom>
                <a:avLst/>
                <a:gdLst>
                  <a:gd name="T0" fmla="*/ 32 w 32"/>
                  <a:gd name="T1" fmla="*/ 12 h 12"/>
                  <a:gd name="T2" fmla="*/ 0 w 32"/>
                  <a:gd name="T3" fmla="*/ 7 h 12"/>
                  <a:gd name="T4" fmla="*/ 0 w 32"/>
                  <a:gd name="T5" fmla="*/ 0 h 12"/>
                  <a:gd name="T6" fmla="*/ 32 w 32"/>
                  <a:gd name="T7" fmla="*/ 6 h 12"/>
                  <a:gd name="T8" fmla="*/ 32 w 3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12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Freeform 379">
                <a:extLst>
                  <a:ext uri="{FF2B5EF4-FFF2-40B4-BE49-F238E27FC236}">
                    <a16:creationId xmlns:a16="http://schemas.microsoft.com/office/drawing/2014/main" id="{2DD5A8FD-7996-4ACA-B971-77E910E36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77"/>
                <a:ext cx="32" cy="12"/>
              </a:xfrm>
              <a:custGeom>
                <a:avLst/>
                <a:gdLst>
                  <a:gd name="T0" fmla="*/ 32 w 32"/>
                  <a:gd name="T1" fmla="*/ 12 h 12"/>
                  <a:gd name="T2" fmla="*/ 0 w 32"/>
                  <a:gd name="T3" fmla="*/ 7 h 12"/>
                  <a:gd name="T4" fmla="*/ 0 w 32"/>
                  <a:gd name="T5" fmla="*/ 0 h 12"/>
                  <a:gd name="T6" fmla="*/ 32 w 32"/>
                  <a:gd name="T7" fmla="*/ 6 h 12"/>
                  <a:gd name="T8" fmla="*/ 32 w 3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32" y="12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32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Freeform 380">
                <a:extLst>
                  <a:ext uri="{FF2B5EF4-FFF2-40B4-BE49-F238E27FC236}">
                    <a16:creationId xmlns:a16="http://schemas.microsoft.com/office/drawing/2014/main" id="{14AFCB80-B5AD-42C5-A938-77CF0B22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78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6 h 11"/>
                  <a:gd name="T4" fmla="*/ 0 w 25"/>
                  <a:gd name="T5" fmla="*/ 0 h 11"/>
                  <a:gd name="T6" fmla="*/ 25 w 25"/>
                  <a:gd name="T7" fmla="*/ 6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6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Freeform 381">
                <a:extLst>
                  <a:ext uri="{FF2B5EF4-FFF2-40B4-BE49-F238E27FC236}">
                    <a16:creationId xmlns:a16="http://schemas.microsoft.com/office/drawing/2014/main" id="{533D58DC-95E8-466D-A22A-3F10C045D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78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6 h 11"/>
                  <a:gd name="T4" fmla="*/ 0 w 25"/>
                  <a:gd name="T5" fmla="*/ 0 h 11"/>
                  <a:gd name="T6" fmla="*/ 25 w 25"/>
                  <a:gd name="T7" fmla="*/ 6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6"/>
                    </a:lnTo>
                    <a:lnTo>
                      <a:pt x="25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Freeform 382">
                <a:extLst>
                  <a:ext uri="{FF2B5EF4-FFF2-40B4-BE49-F238E27FC236}">
                    <a16:creationId xmlns:a16="http://schemas.microsoft.com/office/drawing/2014/main" id="{AFED5929-35D8-49F9-B2E6-B0582C338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484"/>
                <a:ext cx="63" cy="31"/>
              </a:xfrm>
              <a:custGeom>
                <a:avLst/>
                <a:gdLst>
                  <a:gd name="T0" fmla="*/ 63 w 63"/>
                  <a:gd name="T1" fmla="*/ 31 h 31"/>
                  <a:gd name="T2" fmla="*/ 0 w 63"/>
                  <a:gd name="T3" fmla="*/ 14 h 31"/>
                  <a:gd name="T4" fmla="*/ 0 w 63"/>
                  <a:gd name="T5" fmla="*/ 0 h 31"/>
                  <a:gd name="T6" fmla="*/ 63 w 63"/>
                  <a:gd name="T7" fmla="*/ 14 h 31"/>
                  <a:gd name="T8" fmla="*/ 63 w 63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1"/>
                  <a:gd name="T17" fmla="*/ 63 w 6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1">
                    <a:moveTo>
                      <a:pt x="63" y="31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63" y="14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Freeform 383">
                <a:extLst>
                  <a:ext uri="{FF2B5EF4-FFF2-40B4-BE49-F238E27FC236}">
                    <a16:creationId xmlns:a16="http://schemas.microsoft.com/office/drawing/2014/main" id="{4DA9E7B3-16BB-4682-B7CA-B87701B49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484"/>
                <a:ext cx="63" cy="31"/>
              </a:xfrm>
              <a:custGeom>
                <a:avLst/>
                <a:gdLst>
                  <a:gd name="T0" fmla="*/ 63 w 63"/>
                  <a:gd name="T1" fmla="*/ 31 h 31"/>
                  <a:gd name="T2" fmla="*/ 0 w 63"/>
                  <a:gd name="T3" fmla="*/ 14 h 31"/>
                  <a:gd name="T4" fmla="*/ 0 w 63"/>
                  <a:gd name="T5" fmla="*/ 0 h 31"/>
                  <a:gd name="T6" fmla="*/ 63 w 63"/>
                  <a:gd name="T7" fmla="*/ 14 h 31"/>
                  <a:gd name="T8" fmla="*/ 63 w 63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1"/>
                  <a:gd name="T17" fmla="*/ 63 w 6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1">
                    <a:moveTo>
                      <a:pt x="63" y="31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63" y="14"/>
                    </a:lnTo>
                    <a:lnTo>
                      <a:pt x="63" y="3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Freeform 384">
                <a:extLst>
                  <a:ext uri="{FF2B5EF4-FFF2-40B4-BE49-F238E27FC236}">
                    <a16:creationId xmlns:a16="http://schemas.microsoft.com/office/drawing/2014/main" id="{6FBDD6F6-BDF7-49CC-8A90-09CE15611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1484"/>
                <a:ext cx="5" cy="13"/>
              </a:xfrm>
              <a:custGeom>
                <a:avLst/>
                <a:gdLst>
                  <a:gd name="T0" fmla="*/ 5 w 5"/>
                  <a:gd name="T1" fmla="*/ 13 h 13"/>
                  <a:gd name="T2" fmla="*/ 0 w 5"/>
                  <a:gd name="T3" fmla="*/ 2 h 13"/>
                  <a:gd name="T4" fmla="*/ 5 w 5"/>
                  <a:gd name="T5" fmla="*/ 0 h 13"/>
                  <a:gd name="T6" fmla="*/ 5 w 5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3"/>
                  <a:gd name="T14" fmla="*/ 5 w 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3">
                    <a:moveTo>
                      <a:pt x="5" y="13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Freeform 385">
                <a:extLst>
                  <a:ext uri="{FF2B5EF4-FFF2-40B4-BE49-F238E27FC236}">
                    <a16:creationId xmlns:a16="http://schemas.microsoft.com/office/drawing/2014/main" id="{E3E74290-0694-40B9-BF51-749A50240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85"/>
                <a:ext cx="32" cy="13"/>
              </a:xfrm>
              <a:custGeom>
                <a:avLst/>
                <a:gdLst>
                  <a:gd name="T0" fmla="*/ 32 w 32"/>
                  <a:gd name="T1" fmla="*/ 6 h 13"/>
                  <a:gd name="T2" fmla="*/ 32 w 32"/>
                  <a:gd name="T3" fmla="*/ 13 h 13"/>
                  <a:gd name="T4" fmla="*/ 0 w 32"/>
                  <a:gd name="T5" fmla="*/ 8 h 13"/>
                  <a:gd name="T6" fmla="*/ 0 w 32"/>
                  <a:gd name="T7" fmla="*/ 0 h 13"/>
                  <a:gd name="T8" fmla="*/ 32 w 32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32" y="6"/>
                    </a:moveTo>
                    <a:lnTo>
                      <a:pt x="32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Freeform 386">
                <a:extLst>
                  <a:ext uri="{FF2B5EF4-FFF2-40B4-BE49-F238E27FC236}">
                    <a16:creationId xmlns:a16="http://schemas.microsoft.com/office/drawing/2014/main" id="{1569329B-FCA6-4803-9BFD-8C3DA40F8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85"/>
                <a:ext cx="32" cy="13"/>
              </a:xfrm>
              <a:custGeom>
                <a:avLst/>
                <a:gdLst>
                  <a:gd name="T0" fmla="*/ 32 w 32"/>
                  <a:gd name="T1" fmla="*/ 6 h 13"/>
                  <a:gd name="T2" fmla="*/ 32 w 32"/>
                  <a:gd name="T3" fmla="*/ 13 h 13"/>
                  <a:gd name="T4" fmla="*/ 0 w 32"/>
                  <a:gd name="T5" fmla="*/ 8 h 13"/>
                  <a:gd name="T6" fmla="*/ 0 w 32"/>
                  <a:gd name="T7" fmla="*/ 0 h 13"/>
                  <a:gd name="T8" fmla="*/ 32 w 32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32" y="6"/>
                    </a:moveTo>
                    <a:lnTo>
                      <a:pt x="32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2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Freeform 387">
                <a:extLst>
                  <a:ext uri="{FF2B5EF4-FFF2-40B4-BE49-F238E27FC236}">
                    <a16:creationId xmlns:a16="http://schemas.microsoft.com/office/drawing/2014/main" id="{7EB03A53-31C5-4D97-A2EE-2B61F765A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85"/>
                <a:ext cx="115" cy="33"/>
              </a:xfrm>
              <a:custGeom>
                <a:avLst/>
                <a:gdLst>
                  <a:gd name="T0" fmla="*/ 115 w 115"/>
                  <a:gd name="T1" fmla="*/ 24 h 33"/>
                  <a:gd name="T2" fmla="*/ 115 w 115"/>
                  <a:gd name="T3" fmla="*/ 33 h 33"/>
                  <a:gd name="T4" fmla="*/ 0 w 115"/>
                  <a:gd name="T5" fmla="*/ 8 h 33"/>
                  <a:gd name="T6" fmla="*/ 0 w 115"/>
                  <a:gd name="T7" fmla="*/ 0 h 33"/>
                  <a:gd name="T8" fmla="*/ 115 w 115"/>
                  <a:gd name="T9" fmla="*/ 2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3"/>
                  <a:gd name="T17" fmla="*/ 115 w 11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3">
                    <a:moveTo>
                      <a:pt x="115" y="24"/>
                    </a:moveTo>
                    <a:lnTo>
                      <a:pt x="115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Freeform 388">
                <a:extLst>
                  <a:ext uri="{FF2B5EF4-FFF2-40B4-BE49-F238E27FC236}">
                    <a16:creationId xmlns:a16="http://schemas.microsoft.com/office/drawing/2014/main" id="{17668F8B-54CE-4539-8AE1-CC1131AFB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85"/>
                <a:ext cx="115" cy="33"/>
              </a:xfrm>
              <a:custGeom>
                <a:avLst/>
                <a:gdLst>
                  <a:gd name="T0" fmla="*/ 115 w 115"/>
                  <a:gd name="T1" fmla="*/ 24 h 33"/>
                  <a:gd name="T2" fmla="*/ 115 w 115"/>
                  <a:gd name="T3" fmla="*/ 33 h 33"/>
                  <a:gd name="T4" fmla="*/ 0 w 115"/>
                  <a:gd name="T5" fmla="*/ 8 h 33"/>
                  <a:gd name="T6" fmla="*/ 0 w 115"/>
                  <a:gd name="T7" fmla="*/ 0 h 33"/>
                  <a:gd name="T8" fmla="*/ 115 w 115"/>
                  <a:gd name="T9" fmla="*/ 2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3"/>
                  <a:gd name="T17" fmla="*/ 115 w 11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3">
                    <a:moveTo>
                      <a:pt x="115" y="24"/>
                    </a:moveTo>
                    <a:lnTo>
                      <a:pt x="115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5" y="2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Freeform 389">
                <a:extLst>
                  <a:ext uri="{FF2B5EF4-FFF2-40B4-BE49-F238E27FC236}">
                    <a16:creationId xmlns:a16="http://schemas.microsoft.com/office/drawing/2014/main" id="{029BB2D2-1782-4F73-A418-72A79138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86"/>
                <a:ext cx="25" cy="15"/>
              </a:xfrm>
              <a:custGeom>
                <a:avLst/>
                <a:gdLst>
                  <a:gd name="T0" fmla="*/ 25 w 25"/>
                  <a:gd name="T1" fmla="*/ 15 h 15"/>
                  <a:gd name="T2" fmla="*/ 0 w 25"/>
                  <a:gd name="T3" fmla="*/ 10 h 15"/>
                  <a:gd name="T4" fmla="*/ 0 w 25"/>
                  <a:gd name="T5" fmla="*/ 0 h 15"/>
                  <a:gd name="T6" fmla="*/ 25 w 25"/>
                  <a:gd name="T7" fmla="*/ 5 h 15"/>
                  <a:gd name="T8" fmla="*/ 25 w 2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5"/>
                  <a:gd name="T17" fmla="*/ 25 w 2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5">
                    <a:moveTo>
                      <a:pt x="25" y="1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Freeform 390">
                <a:extLst>
                  <a:ext uri="{FF2B5EF4-FFF2-40B4-BE49-F238E27FC236}">
                    <a16:creationId xmlns:a16="http://schemas.microsoft.com/office/drawing/2014/main" id="{6660192C-E5DC-486F-B2CE-5E628E27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86"/>
                <a:ext cx="25" cy="15"/>
              </a:xfrm>
              <a:custGeom>
                <a:avLst/>
                <a:gdLst>
                  <a:gd name="T0" fmla="*/ 25 w 25"/>
                  <a:gd name="T1" fmla="*/ 15 h 15"/>
                  <a:gd name="T2" fmla="*/ 0 w 25"/>
                  <a:gd name="T3" fmla="*/ 10 h 15"/>
                  <a:gd name="T4" fmla="*/ 0 w 25"/>
                  <a:gd name="T5" fmla="*/ 0 h 15"/>
                  <a:gd name="T6" fmla="*/ 25 w 25"/>
                  <a:gd name="T7" fmla="*/ 5 h 15"/>
                  <a:gd name="T8" fmla="*/ 25 w 2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5"/>
                  <a:gd name="T17" fmla="*/ 25 w 2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5">
                    <a:moveTo>
                      <a:pt x="25" y="1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5"/>
                    </a:lnTo>
                    <a:lnTo>
                      <a:pt x="25" y="1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Freeform 391">
                <a:extLst>
                  <a:ext uri="{FF2B5EF4-FFF2-40B4-BE49-F238E27FC236}">
                    <a16:creationId xmlns:a16="http://schemas.microsoft.com/office/drawing/2014/main" id="{E8501601-B402-4600-9FF6-A29FCE1E9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488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3 h 4"/>
                  <a:gd name="T4" fmla="*/ 6 w 6"/>
                  <a:gd name="T5" fmla="*/ 0 h 4"/>
                  <a:gd name="T6" fmla="*/ 6 w 6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6" y="4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Freeform 392">
                <a:extLst>
                  <a:ext uri="{FF2B5EF4-FFF2-40B4-BE49-F238E27FC236}">
                    <a16:creationId xmlns:a16="http://schemas.microsoft.com/office/drawing/2014/main" id="{7D30A5B4-BD18-474A-B508-3C7391973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1488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0 w 5"/>
                  <a:gd name="T3" fmla="*/ 18 h 21"/>
                  <a:gd name="T4" fmla="*/ 0 w 5"/>
                  <a:gd name="T5" fmla="*/ 0 h 21"/>
                  <a:gd name="T6" fmla="*/ 5 w 5"/>
                  <a:gd name="T7" fmla="*/ 12 h 21"/>
                  <a:gd name="T8" fmla="*/ 5 w 5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5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Freeform 393">
                <a:extLst>
                  <a:ext uri="{FF2B5EF4-FFF2-40B4-BE49-F238E27FC236}">
                    <a16:creationId xmlns:a16="http://schemas.microsoft.com/office/drawing/2014/main" id="{853DEBA5-FC09-4640-ABA1-75708ABB7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1488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0 w 5"/>
                  <a:gd name="T3" fmla="*/ 18 h 21"/>
                  <a:gd name="T4" fmla="*/ 0 w 5"/>
                  <a:gd name="T5" fmla="*/ 0 h 21"/>
                  <a:gd name="T6" fmla="*/ 5 w 5"/>
                  <a:gd name="T7" fmla="*/ 12 h 21"/>
                  <a:gd name="T8" fmla="*/ 5 w 5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5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5" y="2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Freeform 394">
                <a:extLst>
                  <a:ext uri="{FF2B5EF4-FFF2-40B4-BE49-F238E27FC236}">
                    <a16:creationId xmlns:a16="http://schemas.microsoft.com/office/drawing/2014/main" id="{B85E5AC5-4521-4BB0-99DA-8445A7A0A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491"/>
                <a:ext cx="152" cy="26"/>
              </a:xfrm>
              <a:custGeom>
                <a:avLst/>
                <a:gdLst>
                  <a:gd name="T0" fmla="*/ 152 w 152"/>
                  <a:gd name="T1" fmla="*/ 10 h 26"/>
                  <a:gd name="T2" fmla="*/ 145 w 152"/>
                  <a:gd name="T3" fmla="*/ 15 h 26"/>
                  <a:gd name="T4" fmla="*/ 108 w 152"/>
                  <a:gd name="T5" fmla="*/ 18 h 26"/>
                  <a:gd name="T6" fmla="*/ 98 w 152"/>
                  <a:gd name="T7" fmla="*/ 13 h 26"/>
                  <a:gd name="T8" fmla="*/ 85 w 152"/>
                  <a:gd name="T9" fmla="*/ 9 h 26"/>
                  <a:gd name="T10" fmla="*/ 83 w 152"/>
                  <a:gd name="T11" fmla="*/ 9 h 26"/>
                  <a:gd name="T12" fmla="*/ 80 w 152"/>
                  <a:gd name="T13" fmla="*/ 9 h 26"/>
                  <a:gd name="T14" fmla="*/ 78 w 152"/>
                  <a:gd name="T15" fmla="*/ 9 h 26"/>
                  <a:gd name="T16" fmla="*/ 76 w 152"/>
                  <a:gd name="T17" fmla="*/ 9 h 26"/>
                  <a:gd name="T18" fmla="*/ 73 w 152"/>
                  <a:gd name="T19" fmla="*/ 10 h 26"/>
                  <a:gd name="T20" fmla="*/ 67 w 152"/>
                  <a:gd name="T21" fmla="*/ 13 h 26"/>
                  <a:gd name="T22" fmla="*/ 62 w 152"/>
                  <a:gd name="T23" fmla="*/ 15 h 26"/>
                  <a:gd name="T24" fmla="*/ 56 w 152"/>
                  <a:gd name="T25" fmla="*/ 17 h 26"/>
                  <a:gd name="T26" fmla="*/ 50 w 152"/>
                  <a:gd name="T27" fmla="*/ 19 h 26"/>
                  <a:gd name="T28" fmla="*/ 46 w 152"/>
                  <a:gd name="T29" fmla="*/ 22 h 26"/>
                  <a:gd name="T30" fmla="*/ 41 w 152"/>
                  <a:gd name="T31" fmla="*/ 24 h 26"/>
                  <a:gd name="T32" fmla="*/ 35 w 152"/>
                  <a:gd name="T33" fmla="*/ 25 h 26"/>
                  <a:gd name="T34" fmla="*/ 31 w 152"/>
                  <a:gd name="T35" fmla="*/ 26 h 26"/>
                  <a:gd name="T36" fmla="*/ 27 w 152"/>
                  <a:gd name="T37" fmla="*/ 26 h 26"/>
                  <a:gd name="T38" fmla="*/ 22 w 152"/>
                  <a:gd name="T39" fmla="*/ 26 h 26"/>
                  <a:gd name="T40" fmla="*/ 17 w 152"/>
                  <a:gd name="T41" fmla="*/ 26 h 26"/>
                  <a:gd name="T42" fmla="*/ 14 w 152"/>
                  <a:gd name="T43" fmla="*/ 25 h 26"/>
                  <a:gd name="T44" fmla="*/ 9 w 152"/>
                  <a:gd name="T45" fmla="*/ 24 h 26"/>
                  <a:gd name="T46" fmla="*/ 4 w 152"/>
                  <a:gd name="T47" fmla="*/ 21 h 26"/>
                  <a:gd name="T48" fmla="*/ 1 w 152"/>
                  <a:gd name="T49" fmla="*/ 17 h 26"/>
                  <a:gd name="T50" fmla="*/ 0 w 152"/>
                  <a:gd name="T51" fmla="*/ 10 h 26"/>
                  <a:gd name="T52" fmla="*/ 3 w 152"/>
                  <a:gd name="T53" fmla="*/ 15 h 26"/>
                  <a:gd name="T54" fmla="*/ 8 w 152"/>
                  <a:gd name="T55" fmla="*/ 19 h 26"/>
                  <a:gd name="T56" fmla="*/ 11 w 152"/>
                  <a:gd name="T57" fmla="*/ 22 h 26"/>
                  <a:gd name="T58" fmla="*/ 17 w 152"/>
                  <a:gd name="T59" fmla="*/ 24 h 26"/>
                  <a:gd name="T60" fmla="*/ 22 w 152"/>
                  <a:gd name="T61" fmla="*/ 25 h 26"/>
                  <a:gd name="T62" fmla="*/ 27 w 152"/>
                  <a:gd name="T63" fmla="*/ 25 h 26"/>
                  <a:gd name="T64" fmla="*/ 32 w 152"/>
                  <a:gd name="T65" fmla="*/ 25 h 26"/>
                  <a:gd name="T66" fmla="*/ 38 w 152"/>
                  <a:gd name="T67" fmla="*/ 24 h 26"/>
                  <a:gd name="T68" fmla="*/ 42 w 152"/>
                  <a:gd name="T69" fmla="*/ 22 h 26"/>
                  <a:gd name="T70" fmla="*/ 48 w 152"/>
                  <a:gd name="T71" fmla="*/ 19 h 26"/>
                  <a:gd name="T72" fmla="*/ 53 w 152"/>
                  <a:gd name="T73" fmla="*/ 18 h 26"/>
                  <a:gd name="T74" fmla="*/ 59 w 152"/>
                  <a:gd name="T75" fmla="*/ 15 h 26"/>
                  <a:gd name="T76" fmla="*/ 63 w 152"/>
                  <a:gd name="T77" fmla="*/ 13 h 26"/>
                  <a:gd name="T78" fmla="*/ 68 w 152"/>
                  <a:gd name="T79" fmla="*/ 12 h 26"/>
                  <a:gd name="T80" fmla="*/ 71 w 152"/>
                  <a:gd name="T81" fmla="*/ 9 h 26"/>
                  <a:gd name="T82" fmla="*/ 75 w 152"/>
                  <a:gd name="T83" fmla="*/ 7 h 26"/>
                  <a:gd name="T84" fmla="*/ 77 w 152"/>
                  <a:gd name="T85" fmla="*/ 7 h 26"/>
                  <a:gd name="T86" fmla="*/ 79 w 152"/>
                  <a:gd name="T87" fmla="*/ 7 h 26"/>
                  <a:gd name="T88" fmla="*/ 82 w 152"/>
                  <a:gd name="T89" fmla="*/ 7 h 26"/>
                  <a:gd name="T90" fmla="*/ 84 w 152"/>
                  <a:gd name="T91" fmla="*/ 7 h 26"/>
                  <a:gd name="T92" fmla="*/ 86 w 152"/>
                  <a:gd name="T93" fmla="*/ 7 h 26"/>
                  <a:gd name="T94" fmla="*/ 100 w 152"/>
                  <a:gd name="T95" fmla="*/ 12 h 26"/>
                  <a:gd name="T96" fmla="*/ 147 w 152"/>
                  <a:gd name="T97" fmla="*/ 4 h 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"/>
                  <a:gd name="T148" fmla="*/ 0 h 26"/>
                  <a:gd name="T149" fmla="*/ 152 w 152"/>
                  <a:gd name="T150" fmla="*/ 26 h 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" h="26">
                    <a:moveTo>
                      <a:pt x="147" y="9"/>
                    </a:moveTo>
                    <a:lnTo>
                      <a:pt x="152" y="10"/>
                    </a:lnTo>
                    <a:lnTo>
                      <a:pt x="152" y="12"/>
                    </a:lnTo>
                    <a:lnTo>
                      <a:pt x="145" y="15"/>
                    </a:lnTo>
                    <a:lnTo>
                      <a:pt x="128" y="10"/>
                    </a:lnTo>
                    <a:lnTo>
                      <a:pt x="108" y="18"/>
                    </a:lnTo>
                    <a:lnTo>
                      <a:pt x="94" y="14"/>
                    </a:lnTo>
                    <a:lnTo>
                      <a:pt x="98" y="13"/>
                    </a:lnTo>
                    <a:lnTo>
                      <a:pt x="86" y="9"/>
                    </a:lnTo>
                    <a:lnTo>
                      <a:pt x="85" y="9"/>
                    </a:lnTo>
                    <a:lnTo>
                      <a:pt x="84" y="9"/>
                    </a:lnTo>
                    <a:lnTo>
                      <a:pt x="83" y="9"/>
                    </a:lnTo>
                    <a:lnTo>
                      <a:pt x="82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3" y="10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4" y="14"/>
                    </a:lnTo>
                    <a:lnTo>
                      <a:pt x="62" y="15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4" y="18"/>
                    </a:lnTo>
                    <a:lnTo>
                      <a:pt x="50" y="19"/>
                    </a:lnTo>
                    <a:lnTo>
                      <a:pt x="48" y="21"/>
                    </a:lnTo>
                    <a:lnTo>
                      <a:pt x="46" y="22"/>
                    </a:lnTo>
                    <a:lnTo>
                      <a:pt x="43" y="22"/>
                    </a:lnTo>
                    <a:lnTo>
                      <a:pt x="41" y="24"/>
                    </a:lnTo>
                    <a:lnTo>
                      <a:pt x="38" y="25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4" y="24"/>
                    </a:lnTo>
                    <a:lnTo>
                      <a:pt x="38" y="24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50" y="18"/>
                    </a:lnTo>
                    <a:lnTo>
                      <a:pt x="53" y="18"/>
                    </a:lnTo>
                    <a:lnTo>
                      <a:pt x="55" y="17"/>
                    </a:lnTo>
                    <a:lnTo>
                      <a:pt x="59" y="15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9" y="10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100" y="12"/>
                    </a:lnTo>
                    <a:lnTo>
                      <a:pt x="130" y="0"/>
                    </a:lnTo>
                    <a:lnTo>
                      <a:pt x="147" y="4"/>
                    </a:lnTo>
                    <a:lnTo>
                      <a:pt x="147" y="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Freeform 395">
                <a:extLst>
                  <a:ext uri="{FF2B5EF4-FFF2-40B4-BE49-F238E27FC236}">
                    <a16:creationId xmlns:a16="http://schemas.microsoft.com/office/drawing/2014/main" id="{A16A2FD1-094B-41CE-958D-E45257FF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491"/>
                <a:ext cx="152" cy="26"/>
              </a:xfrm>
              <a:custGeom>
                <a:avLst/>
                <a:gdLst>
                  <a:gd name="T0" fmla="*/ 152 w 152"/>
                  <a:gd name="T1" fmla="*/ 10 h 26"/>
                  <a:gd name="T2" fmla="*/ 145 w 152"/>
                  <a:gd name="T3" fmla="*/ 15 h 26"/>
                  <a:gd name="T4" fmla="*/ 108 w 152"/>
                  <a:gd name="T5" fmla="*/ 18 h 26"/>
                  <a:gd name="T6" fmla="*/ 98 w 152"/>
                  <a:gd name="T7" fmla="*/ 13 h 26"/>
                  <a:gd name="T8" fmla="*/ 85 w 152"/>
                  <a:gd name="T9" fmla="*/ 9 h 26"/>
                  <a:gd name="T10" fmla="*/ 83 w 152"/>
                  <a:gd name="T11" fmla="*/ 9 h 26"/>
                  <a:gd name="T12" fmla="*/ 80 w 152"/>
                  <a:gd name="T13" fmla="*/ 9 h 26"/>
                  <a:gd name="T14" fmla="*/ 78 w 152"/>
                  <a:gd name="T15" fmla="*/ 9 h 26"/>
                  <a:gd name="T16" fmla="*/ 76 w 152"/>
                  <a:gd name="T17" fmla="*/ 9 h 26"/>
                  <a:gd name="T18" fmla="*/ 73 w 152"/>
                  <a:gd name="T19" fmla="*/ 10 h 26"/>
                  <a:gd name="T20" fmla="*/ 67 w 152"/>
                  <a:gd name="T21" fmla="*/ 13 h 26"/>
                  <a:gd name="T22" fmla="*/ 62 w 152"/>
                  <a:gd name="T23" fmla="*/ 15 h 26"/>
                  <a:gd name="T24" fmla="*/ 56 w 152"/>
                  <a:gd name="T25" fmla="*/ 17 h 26"/>
                  <a:gd name="T26" fmla="*/ 50 w 152"/>
                  <a:gd name="T27" fmla="*/ 19 h 26"/>
                  <a:gd name="T28" fmla="*/ 46 w 152"/>
                  <a:gd name="T29" fmla="*/ 22 h 26"/>
                  <a:gd name="T30" fmla="*/ 41 w 152"/>
                  <a:gd name="T31" fmla="*/ 24 h 26"/>
                  <a:gd name="T32" fmla="*/ 35 w 152"/>
                  <a:gd name="T33" fmla="*/ 25 h 26"/>
                  <a:gd name="T34" fmla="*/ 31 w 152"/>
                  <a:gd name="T35" fmla="*/ 26 h 26"/>
                  <a:gd name="T36" fmla="*/ 27 w 152"/>
                  <a:gd name="T37" fmla="*/ 26 h 26"/>
                  <a:gd name="T38" fmla="*/ 22 w 152"/>
                  <a:gd name="T39" fmla="*/ 26 h 26"/>
                  <a:gd name="T40" fmla="*/ 17 w 152"/>
                  <a:gd name="T41" fmla="*/ 26 h 26"/>
                  <a:gd name="T42" fmla="*/ 14 w 152"/>
                  <a:gd name="T43" fmla="*/ 25 h 26"/>
                  <a:gd name="T44" fmla="*/ 9 w 152"/>
                  <a:gd name="T45" fmla="*/ 24 h 26"/>
                  <a:gd name="T46" fmla="*/ 4 w 152"/>
                  <a:gd name="T47" fmla="*/ 21 h 26"/>
                  <a:gd name="T48" fmla="*/ 1 w 152"/>
                  <a:gd name="T49" fmla="*/ 17 h 26"/>
                  <a:gd name="T50" fmla="*/ 0 w 152"/>
                  <a:gd name="T51" fmla="*/ 10 h 26"/>
                  <a:gd name="T52" fmla="*/ 3 w 152"/>
                  <a:gd name="T53" fmla="*/ 15 h 26"/>
                  <a:gd name="T54" fmla="*/ 8 w 152"/>
                  <a:gd name="T55" fmla="*/ 19 h 26"/>
                  <a:gd name="T56" fmla="*/ 11 w 152"/>
                  <a:gd name="T57" fmla="*/ 22 h 26"/>
                  <a:gd name="T58" fmla="*/ 17 w 152"/>
                  <a:gd name="T59" fmla="*/ 24 h 26"/>
                  <a:gd name="T60" fmla="*/ 22 w 152"/>
                  <a:gd name="T61" fmla="*/ 25 h 26"/>
                  <a:gd name="T62" fmla="*/ 27 w 152"/>
                  <a:gd name="T63" fmla="*/ 25 h 26"/>
                  <a:gd name="T64" fmla="*/ 32 w 152"/>
                  <a:gd name="T65" fmla="*/ 25 h 26"/>
                  <a:gd name="T66" fmla="*/ 38 w 152"/>
                  <a:gd name="T67" fmla="*/ 24 h 26"/>
                  <a:gd name="T68" fmla="*/ 42 w 152"/>
                  <a:gd name="T69" fmla="*/ 22 h 26"/>
                  <a:gd name="T70" fmla="*/ 48 w 152"/>
                  <a:gd name="T71" fmla="*/ 19 h 26"/>
                  <a:gd name="T72" fmla="*/ 53 w 152"/>
                  <a:gd name="T73" fmla="*/ 18 h 26"/>
                  <a:gd name="T74" fmla="*/ 59 w 152"/>
                  <a:gd name="T75" fmla="*/ 15 h 26"/>
                  <a:gd name="T76" fmla="*/ 63 w 152"/>
                  <a:gd name="T77" fmla="*/ 13 h 26"/>
                  <a:gd name="T78" fmla="*/ 68 w 152"/>
                  <a:gd name="T79" fmla="*/ 12 h 26"/>
                  <a:gd name="T80" fmla="*/ 71 w 152"/>
                  <a:gd name="T81" fmla="*/ 9 h 26"/>
                  <a:gd name="T82" fmla="*/ 75 w 152"/>
                  <a:gd name="T83" fmla="*/ 7 h 26"/>
                  <a:gd name="T84" fmla="*/ 77 w 152"/>
                  <a:gd name="T85" fmla="*/ 7 h 26"/>
                  <a:gd name="T86" fmla="*/ 79 w 152"/>
                  <a:gd name="T87" fmla="*/ 7 h 26"/>
                  <a:gd name="T88" fmla="*/ 82 w 152"/>
                  <a:gd name="T89" fmla="*/ 7 h 26"/>
                  <a:gd name="T90" fmla="*/ 84 w 152"/>
                  <a:gd name="T91" fmla="*/ 7 h 26"/>
                  <a:gd name="T92" fmla="*/ 86 w 152"/>
                  <a:gd name="T93" fmla="*/ 7 h 26"/>
                  <a:gd name="T94" fmla="*/ 100 w 152"/>
                  <a:gd name="T95" fmla="*/ 12 h 26"/>
                  <a:gd name="T96" fmla="*/ 147 w 152"/>
                  <a:gd name="T97" fmla="*/ 4 h 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"/>
                  <a:gd name="T148" fmla="*/ 0 h 26"/>
                  <a:gd name="T149" fmla="*/ 152 w 152"/>
                  <a:gd name="T150" fmla="*/ 26 h 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" h="26">
                    <a:moveTo>
                      <a:pt x="147" y="9"/>
                    </a:moveTo>
                    <a:lnTo>
                      <a:pt x="152" y="10"/>
                    </a:lnTo>
                    <a:lnTo>
                      <a:pt x="152" y="12"/>
                    </a:lnTo>
                    <a:lnTo>
                      <a:pt x="145" y="15"/>
                    </a:lnTo>
                    <a:lnTo>
                      <a:pt x="128" y="10"/>
                    </a:lnTo>
                    <a:lnTo>
                      <a:pt x="108" y="18"/>
                    </a:lnTo>
                    <a:lnTo>
                      <a:pt x="94" y="14"/>
                    </a:lnTo>
                    <a:lnTo>
                      <a:pt x="98" y="13"/>
                    </a:lnTo>
                    <a:lnTo>
                      <a:pt x="86" y="9"/>
                    </a:lnTo>
                    <a:lnTo>
                      <a:pt x="85" y="9"/>
                    </a:lnTo>
                    <a:lnTo>
                      <a:pt x="84" y="9"/>
                    </a:lnTo>
                    <a:lnTo>
                      <a:pt x="83" y="9"/>
                    </a:lnTo>
                    <a:lnTo>
                      <a:pt x="82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3" y="10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4" y="14"/>
                    </a:lnTo>
                    <a:lnTo>
                      <a:pt x="62" y="15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4" y="18"/>
                    </a:lnTo>
                    <a:lnTo>
                      <a:pt x="50" y="19"/>
                    </a:lnTo>
                    <a:lnTo>
                      <a:pt x="48" y="21"/>
                    </a:lnTo>
                    <a:lnTo>
                      <a:pt x="46" y="22"/>
                    </a:lnTo>
                    <a:lnTo>
                      <a:pt x="43" y="22"/>
                    </a:lnTo>
                    <a:lnTo>
                      <a:pt x="41" y="24"/>
                    </a:lnTo>
                    <a:lnTo>
                      <a:pt x="38" y="25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4" y="24"/>
                    </a:lnTo>
                    <a:lnTo>
                      <a:pt x="38" y="24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50" y="18"/>
                    </a:lnTo>
                    <a:lnTo>
                      <a:pt x="53" y="18"/>
                    </a:lnTo>
                    <a:lnTo>
                      <a:pt x="55" y="17"/>
                    </a:lnTo>
                    <a:lnTo>
                      <a:pt x="59" y="15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9" y="10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100" y="12"/>
                    </a:lnTo>
                    <a:lnTo>
                      <a:pt x="130" y="0"/>
                    </a:lnTo>
                    <a:lnTo>
                      <a:pt x="147" y="4"/>
                    </a:lnTo>
                    <a:lnTo>
                      <a:pt x="147" y="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Freeform 396">
                <a:extLst>
                  <a:ext uri="{FF2B5EF4-FFF2-40B4-BE49-F238E27FC236}">
                    <a16:creationId xmlns:a16="http://schemas.microsoft.com/office/drawing/2014/main" id="{458F92DF-D1B0-490C-8527-42A27F5D9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492"/>
                <a:ext cx="28" cy="14"/>
              </a:xfrm>
              <a:custGeom>
                <a:avLst/>
                <a:gdLst>
                  <a:gd name="T0" fmla="*/ 28 w 28"/>
                  <a:gd name="T1" fmla="*/ 6 h 14"/>
                  <a:gd name="T2" fmla="*/ 14 w 28"/>
                  <a:gd name="T3" fmla="*/ 14 h 14"/>
                  <a:gd name="T4" fmla="*/ 2 w 28"/>
                  <a:gd name="T5" fmla="*/ 9 h 14"/>
                  <a:gd name="T6" fmla="*/ 0 w 28"/>
                  <a:gd name="T7" fmla="*/ 9 h 14"/>
                  <a:gd name="T8" fmla="*/ 21 w 28"/>
                  <a:gd name="T9" fmla="*/ 0 h 14"/>
                  <a:gd name="T10" fmla="*/ 28 w 28"/>
                  <a:gd name="T11" fmla="*/ 1 h 14"/>
                  <a:gd name="T12" fmla="*/ 28 w 28"/>
                  <a:gd name="T13" fmla="*/ 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"/>
                  <a:gd name="T23" fmla="*/ 28 w 28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">
                    <a:moveTo>
                      <a:pt x="28" y="6"/>
                    </a:moveTo>
                    <a:lnTo>
                      <a:pt x="14" y="1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Freeform 397">
                <a:extLst>
                  <a:ext uri="{FF2B5EF4-FFF2-40B4-BE49-F238E27FC236}">
                    <a16:creationId xmlns:a16="http://schemas.microsoft.com/office/drawing/2014/main" id="{88FD39D9-ED8A-426D-A739-8A785EE3F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492"/>
                <a:ext cx="28" cy="14"/>
              </a:xfrm>
              <a:custGeom>
                <a:avLst/>
                <a:gdLst>
                  <a:gd name="T0" fmla="*/ 28 w 28"/>
                  <a:gd name="T1" fmla="*/ 6 h 14"/>
                  <a:gd name="T2" fmla="*/ 14 w 28"/>
                  <a:gd name="T3" fmla="*/ 14 h 14"/>
                  <a:gd name="T4" fmla="*/ 2 w 28"/>
                  <a:gd name="T5" fmla="*/ 9 h 14"/>
                  <a:gd name="T6" fmla="*/ 0 w 28"/>
                  <a:gd name="T7" fmla="*/ 9 h 14"/>
                  <a:gd name="T8" fmla="*/ 21 w 28"/>
                  <a:gd name="T9" fmla="*/ 0 h 14"/>
                  <a:gd name="T10" fmla="*/ 28 w 28"/>
                  <a:gd name="T11" fmla="*/ 1 h 14"/>
                  <a:gd name="T12" fmla="*/ 28 w 28"/>
                  <a:gd name="T13" fmla="*/ 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"/>
                  <a:gd name="T23" fmla="*/ 28 w 28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">
                    <a:moveTo>
                      <a:pt x="28" y="6"/>
                    </a:moveTo>
                    <a:lnTo>
                      <a:pt x="14" y="1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28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Freeform 398">
                <a:extLst>
                  <a:ext uri="{FF2B5EF4-FFF2-40B4-BE49-F238E27FC236}">
                    <a16:creationId xmlns:a16="http://schemas.microsoft.com/office/drawing/2014/main" id="{52F19822-C4E5-44E4-8C7B-059878FC1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96"/>
                <a:ext cx="115" cy="34"/>
              </a:xfrm>
              <a:custGeom>
                <a:avLst/>
                <a:gdLst>
                  <a:gd name="T0" fmla="*/ 115 w 115"/>
                  <a:gd name="T1" fmla="*/ 24 h 34"/>
                  <a:gd name="T2" fmla="*/ 115 w 115"/>
                  <a:gd name="T3" fmla="*/ 34 h 34"/>
                  <a:gd name="T4" fmla="*/ 0 w 115"/>
                  <a:gd name="T5" fmla="*/ 9 h 34"/>
                  <a:gd name="T6" fmla="*/ 0 w 115"/>
                  <a:gd name="T7" fmla="*/ 0 h 34"/>
                  <a:gd name="T8" fmla="*/ 115 w 115"/>
                  <a:gd name="T9" fmla="*/ 2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4"/>
                  <a:gd name="T17" fmla="*/ 115 w 11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4">
                    <a:moveTo>
                      <a:pt x="115" y="24"/>
                    </a:moveTo>
                    <a:lnTo>
                      <a:pt x="115" y="3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Freeform 399">
                <a:extLst>
                  <a:ext uri="{FF2B5EF4-FFF2-40B4-BE49-F238E27FC236}">
                    <a16:creationId xmlns:a16="http://schemas.microsoft.com/office/drawing/2014/main" id="{A1ACA0A7-D5F0-4B91-890F-5A932CFEC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496"/>
                <a:ext cx="115" cy="34"/>
              </a:xfrm>
              <a:custGeom>
                <a:avLst/>
                <a:gdLst>
                  <a:gd name="T0" fmla="*/ 115 w 115"/>
                  <a:gd name="T1" fmla="*/ 24 h 34"/>
                  <a:gd name="T2" fmla="*/ 115 w 115"/>
                  <a:gd name="T3" fmla="*/ 34 h 34"/>
                  <a:gd name="T4" fmla="*/ 0 w 115"/>
                  <a:gd name="T5" fmla="*/ 9 h 34"/>
                  <a:gd name="T6" fmla="*/ 0 w 115"/>
                  <a:gd name="T7" fmla="*/ 0 h 34"/>
                  <a:gd name="T8" fmla="*/ 115 w 115"/>
                  <a:gd name="T9" fmla="*/ 2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4"/>
                  <a:gd name="T17" fmla="*/ 115 w 11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4">
                    <a:moveTo>
                      <a:pt x="115" y="24"/>
                    </a:moveTo>
                    <a:lnTo>
                      <a:pt x="115" y="3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5" y="2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Freeform 400">
                <a:extLst>
                  <a:ext uri="{FF2B5EF4-FFF2-40B4-BE49-F238E27FC236}">
                    <a16:creationId xmlns:a16="http://schemas.microsoft.com/office/drawing/2014/main" id="{6D3CC350-D43A-4D51-AFEC-FDCBAF186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96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5 h 10"/>
                  <a:gd name="T4" fmla="*/ 0 w 32"/>
                  <a:gd name="T5" fmla="*/ 0 h 10"/>
                  <a:gd name="T6" fmla="*/ 32 w 32"/>
                  <a:gd name="T7" fmla="*/ 4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Freeform 401">
                <a:extLst>
                  <a:ext uri="{FF2B5EF4-FFF2-40B4-BE49-F238E27FC236}">
                    <a16:creationId xmlns:a16="http://schemas.microsoft.com/office/drawing/2014/main" id="{6BA1946F-53BC-4F22-8B77-BABD71391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496"/>
                <a:ext cx="32" cy="10"/>
              </a:xfrm>
              <a:custGeom>
                <a:avLst/>
                <a:gdLst>
                  <a:gd name="T0" fmla="*/ 32 w 32"/>
                  <a:gd name="T1" fmla="*/ 10 h 10"/>
                  <a:gd name="T2" fmla="*/ 0 w 32"/>
                  <a:gd name="T3" fmla="*/ 5 h 10"/>
                  <a:gd name="T4" fmla="*/ 0 w 32"/>
                  <a:gd name="T5" fmla="*/ 0 h 10"/>
                  <a:gd name="T6" fmla="*/ 32 w 32"/>
                  <a:gd name="T7" fmla="*/ 4 h 10"/>
                  <a:gd name="T8" fmla="*/ 32 w 3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0"/>
                  <a:gd name="T17" fmla="*/ 32 w 3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0">
                    <a:moveTo>
                      <a:pt x="32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32" y="10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Freeform 402">
                <a:extLst>
                  <a:ext uri="{FF2B5EF4-FFF2-40B4-BE49-F238E27FC236}">
                    <a16:creationId xmlns:a16="http://schemas.microsoft.com/office/drawing/2014/main" id="{FF4424C4-17F5-413B-9A32-46B3B2750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97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6 h 11"/>
                  <a:gd name="T4" fmla="*/ 0 w 25"/>
                  <a:gd name="T5" fmla="*/ 0 h 11"/>
                  <a:gd name="T6" fmla="*/ 25 w 25"/>
                  <a:gd name="T7" fmla="*/ 4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Freeform 403">
                <a:extLst>
                  <a:ext uri="{FF2B5EF4-FFF2-40B4-BE49-F238E27FC236}">
                    <a16:creationId xmlns:a16="http://schemas.microsoft.com/office/drawing/2014/main" id="{2066B390-BBD7-487A-B3F2-35EF4BC1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497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6 h 11"/>
                  <a:gd name="T4" fmla="*/ 0 w 25"/>
                  <a:gd name="T5" fmla="*/ 0 h 11"/>
                  <a:gd name="T6" fmla="*/ 25 w 25"/>
                  <a:gd name="T7" fmla="*/ 4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25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Freeform 404">
                <a:extLst>
                  <a:ext uri="{FF2B5EF4-FFF2-40B4-BE49-F238E27FC236}">
                    <a16:creationId xmlns:a16="http://schemas.microsoft.com/office/drawing/2014/main" id="{429D9B62-B010-46FB-8F4F-58E7B2E6C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501"/>
                <a:ext cx="152" cy="85"/>
              </a:xfrm>
              <a:custGeom>
                <a:avLst/>
                <a:gdLst>
                  <a:gd name="T0" fmla="*/ 92 w 152"/>
                  <a:gd name="T1" fmla="*/ 4 h 85"/>
                  <a:gd name="T2" fmla="*/ 91 w 152"/>
                  <a:gd name="T3" fmla="*/ 5 h 85"/>
                  <a:gd name="T4" fmla="*/ 109 w 152"/>
                  <a:gd name="T5" fmla="*/ 11 h 85"/>
                  <a:gd name="T6" fmla="*/ 145 w 152"/>
                  <a:gd name="T7" fmla="*/ 8 h 85"/>
                  <a:gd name="T8" fmla="*/ 152 w 152"/>
                  <a:gd name="T9" fmla="*/ 20 h 85"/>
                  <a:gd name="T10" fmla="*/ 150 w 152"/>
                  <a:gd name="T11" fmla="*/ 20 h 85"/>
                  <a:gd name="T12" fmla="*/ 149 w 152"/>
                  <a:gd name="T13" fmla="*/ 19 h 85"/>
                  <a:gd name="T14" fmla="*/ 146 w 152"/>
                  <a:gd name="T15" fmla="*/ 19 h 85"/>
                  <a:gd name="T16" fmla="*/ 145 w 152"/>
                  <a:gd name="T17" fmla="*/ 20 h 85"/>
                  <a:gd name="T18" fmla="*/ 143 w 152"/>
                  <a:gd name="T19" fmla="*/ 20 h 85"/>
                  <a:gd name="T20" fmla="*/ 0 w 152"/>
                  <a:gd name="T21" fmla="*/ 85 h 85"/>
                  <a:gd name="T22" fmla="*/ 1 w 152"/>
                  <a:gd name="T23" fmla="*/ 8 h 85"/>
                  <a:gd name="T24" fmla="*/ 4 w 152"/>
                  <a:gd name="T25" fmla="*/ 12 h 85"/>
                  <a:gd name="T26" fmla="*/ 9 w 152"/>
                  <a:gd name="T27" fmla="*/ 15 h 85"/>
                  <a:gd name="T28" fmla="*/ 14 w 152"/>
                  <a:gd name="T29" fmla="*/ 16 h 85"/>
                  <a:gd name="T30" fmla="*/ 17 w 152"/>
                  <a:gd name="T31" fmla="*/ 17 h 85"/>
                  <a:gd name="T32" fmla="*/ 22 w 152"/>
                  <a:gd name="T33" fmla="*/ 17 h 85"/>
                  <a:gd name="T34" fmla="*/ 27 w 152"/>
                  <a:gd name="T35" fmla="*/ 17 h 85"/>
                  <a:gd name="T36" fmla="*/ 31 w 152"/>
                  <a:gd name="T37" fmla="*/ 17 h 85"/>
                  <a:gd name="T38" fmla="*/ 35 w 152"/>
                  <a:gd name="T39" fmla="*/ 16 h 85"/>
                  <a:gd name="T40" fmla="*/ 41 w 152"/>
                  <a:gd name="T41" fmla="*/ 15 h 85"/>
                  <a:gd name="T42" fmla="*/ 46 w 152"/>
                  <a:gd name="T43" fmla="*/ 14 h 85"/>
                  <a:gd name="T44" fmla="*/ 50 w 152"/>
                  <a:gd name="T45" fmla="*/ 11 h 85"/>
                  <a:gd name="T46" fmla="*/ 56 w 152"/>
                  <a:gd name="T47" fmla="*/ 8 h 85"/>
                  <a:gd name="T48" fmla="*/ 62 w 152"/>
                  <a:gd name="T49" fmla="*/ 7 h 85"/>
                  <a:gd name="T50" fmla="*/ 67 w 152"/>
                  <a:gd name="T51" fmla="*/ 4 h 85"/>
                  <a:gd name="T52" fmla="*/ 73 w 152"/>
                  <a:gd name="T53" fmla="*/ 2 h 85"/>
                  <a:gd name="T54" fmla="*/ 76 w 152"/>
                  <a:gd name="T55" fmla="*/ 0 h 85"/>
                  <a:gd name="T56" fmla="*/ 78 w 152"/>
                  <a:gd name="T57" fmla="*/ 0 h 85"/>
                  <a:gd name="T58" fmla="*/ 80 w 152"/>
                  <a:gd name="T59" fmla="*/ 0 h 85"/>
                  <a:gd name="T60" fmla="*/ 83 w 152"/>
                  <a:gd name="T61" fmla="*/ 0 h 85"/>
                  <a:gd name="T62" fmla="*/ 85 w 152"/>
                  <a:gd name="T63" fmla="*/ 0 h 85"/>
                  <a:gd name="T64" fmla="*/ 87 w 152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85"/>
                  <a:gd name="T101" fmla="*/ 152 w 152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85">
                    <a:moveTo>
                      <a:pt x="94" y="3"/>
                    </a:moveTo>
                    <a:lnTo>
                      <a:pt x="92" y="4"/>
                    </a:lnTo>
                    <a:lnTo>
                      <a:pt x="91" y="4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109" y="11"/>
                    </a:lnTo>
                    <a:lnTo>
                      <a:pt x="128" y="3"/>
                    </a:lnTo>
                    <a:lnTo>
                      <a:pt x="145" y="8"/>
                    </a:lnTo>
                    <a:lnTo>
                      <a:pt x="152" y="4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9" y="19"/>
                    </a:lnTo>
                    <a:lnTo>
                      <a:pt x="147" y="19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0" y="8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9" y="8"/>
                    </a:lnTo>
                    <a:lnTo>
                      <a:pt x="62" y="7"/>
                    </a:lnTo>
                    <a:lnTo>
                      <a:pt x="64" y="5"/>
                    </a:lnTo>
                    <a:lnTo>
                      <a:pt x="67" y="4"/>
                    </a:lnTo>
                    <a:lnTo>
                      <a:pt x="70" y="3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94" y="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Freeform 405">
                <a:extLst>
                  <a:ext uri="{FF2B5EF4-FFF2-40B4-BE49-F238E27FC236}">
                    <a16:creationId xmlns:a16="http://schemas.microsoft.com/office/drawing/2014/main" id="{6C4EFFA5-BEEB-46C1-AD68-FF6284C72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501"/>
                <a:ext cx="152" cy="85"/>
              </a:xfrm>
              <a:custGeom>
                <a:avLst/>
                <a:gdLst>
                  <a:gd name="T0" fmla="*/ 92 w 152"/>
                  <a:gd name="T1" fmla="*/ 4 h 85"/>
                  <a:gd name="T2" fmla="*/ 91 w 152"/>
                  <a:gd name="T3" fmla="*/ 5 h 85"/>
                  <a:gd name="T4" fmla="*/ 109 w 152"/>
                  <a:gd name="T5" fmla="*/ 11 h 85"/>
                  <a:gd name="T6" fmla="*/ 145 w 152"/>
                  <a:gd name="T7" fmla="*/ 8 h 85"/>
                  <a:gd name="T8" fmla="*/ 152 w 152"/>
                  <a:gd name="T9" fmla="*/ 20 h 85"/>
                  <a:gd name="T10" fmla="*/ 150 w 152"/>
                  <a:gd name="T11" fmla="*/ 20 h 85"/>
                  <a:gd name="T12" fmla="*/ 149 w 152"/>
                  <a:gd name="T13" fmla="*/ 19 h 85"/>
                  <a:gd name="T14" fmla="*/ 146 w 152"/>
                  <a:gd name="T15" fmla="*/ 19 h 85"/>
                  <a:gd name="T16" fmla="*/ 145 w 152"/>
                  <a:gd name="T17" fmla="*/ 20 h 85"/>
                  <a:gd name="T18" fmla="*/ 143 w 152"/>
                  <a:gd name="T19" fmla="*/ 20 h 85"/>
                  <a:gd name="T20" fmla="*/ 0 w 152"/>
                  <a:gd name="T21" fmla="*/ 85 h 85"/>
                  <a:gd name="T22" fmla="*/ 1 w 152"/>
                  <a:gd name="T23" fmla="*/ 8 h 85"/>
                  <a:gd name="T24" fmla="*/ 4 w 152"/>
                  <a:gd name="T25" fmla="*/ 12 h 85"/>
                  <a:gd name="T26" fmla="*/ 9 w 152"/>
                  <a:gd name="T27" fmla="*/ 15 h 85"/>
                  <a:gd name="T28" fmla="*/ 14 w 152"/>
                  <a:gd name="T29" fmla="*/ 16 h 85"/>
                  <a:gd name="T30" fmla="*/ 17 w 152"/>
                  <a:gd name="T31" fmla="*/ 17 h 85"/>
                  <a:gd name="T32" fmla="*/ 22 w 152"/>
                  <a:gd name="T33" fmla="*/ 17 h 85"/>
                  <a:gd name="T34" fmla="*/ 27 w 152"/>
                  <a:gd name="T35" fmla="*/ 17 h 85"/>
                  <a:gd name="T36" fmla="*/ 31 w 152"/>
                  <a:gd name="T37" fmla="*/ 17 h 85"/>
                  <a:gd name="T38" fmla="*/ 35 w 152"/>
                  <a:gd name="T39" fmla="*/ 16 h 85"/>
                  <a:gd name="T40" fmla="*/ 41 w 152"/>
                  <a:gd name="T41" fmla="*/ 15 h 85"/>
                  <a:gd name="T42" fmla="*/ 46 w 152"/>
                  <a:gd name="T43" fmla="*/ 14 h 85"/>
                  <a:gd name="T44" fmla="*/ 50 w 152"/>
                  <a:gd name="T45" fmla="*/ 11 h 85"/>
                  <a:gd name="T46" fmla="*/ 56 w 152"/>
                  <a:gd name="T47" fmla="*/ 8 h 85"/>
                  <a:gd name="T48" fmla="*/ 62 w 152"/>
                  <a:gd name="T49" fmla="*/ 7 h 85"/>
                  <a:gd name="T50" fmla="*/ 67 w 152"/>
                  <a:gd name="T51" fmla="*/ 4 h 85"/>
                  <a:gd name="T52" fmla="*/ 73 w 152"/>
                  <a:gd name="T53" fmla="*/ 2 h 85"/>
                  <a:gd name="T54" fmla="*/ 76 w 152"/>
                  <a:gd name="T55" fmla="*/ 0 h 85"/>
                  <a:gd name="T56" fmla="*/ 78 w 152"/>
                  <a:gd name="T57" fmla="*/ 0 h 85"/>
                  <a:gd name="T58" fmla="*/ 80 w 152"/>
                  <a:gd name="T59" fmla="*/ 0 h 85"/>
                  <a:gd name="T60" fmla="*/ 83 w 152"/>
                  <a:gd name="T61" fmla="*/ 0 h 85"/>
                  <a:gd name="T62" fmla="*/ 85 w 152"/>
                  <a:gd name="T63" fmla="*/ 0 h 85"/>
                  <a:gd name="T64" fmla="*/ 87 w 152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85"/>
                  <a:gd name="T101" fmla="*/ 152 w 152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85">
                    <a:moveTo>
                      <a:pt x="94" y="3"/>
                    </a:moveTo>
                    <a:lnTo>
                      <a:pt x="92" y="4"/>
                    </a:lnTo>
                    <a:lnTo>
                      <a:pt x="91" y="4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109" y="11"/>
                    </a:lnTo>
                    <a:lnTo>
                      <a:pt x="128" y="3"/>
                    </a:lnTo>
                    <a:lnTo>
                      <a:pt x="145" y="8"/>
                    </a:lnTo>
                    <a:lnTo>
                      <a:pt x="152" y="4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9" y="19"/>
                    </a:lnTo>
                    <a:lnTo>
                      <a:pt x="147" y="19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0" y="8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9" y="8"/>
                    </a:lnTo>
                    <a:lnTo>
                      <a:pt x="62" y="7"/>
                    </a:lnTo>
                    <a:lnTo>
                      <a:pt x="64" y="5"/>
                    </a:lnTo>
                    <a:lnTo>
                      <a:pt x="67" y="4"/>
                    </a:lnTo>
                    <a:lnTo>
                      <a:pt x="70" y="3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94" y="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Freeform 406">
                <a:extLst>
                  <a:ext uri="{FF2B5EF4-FFF2-40B4-BE49-F238E27FC236}">
                    <a16:creationId xmlns:a16="http://schemas.microsoft.com/office/drawing/2014/main" id="{9E183D38-8952-4A38-A457-D43DB58F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1501"/>
                <a:ext cx="4" cy="25"/>
              </a:xfrm>
              <a:custGeom>
                <a:avLst/>
                <a:gdLst>
                  <a:gd name="T0" fmla="*/ 4 w 4"/>
                  <a:gd name="T1" fmla="*/ 25 h 25"/>
                  <a:gd name="T2" fmla="*/ 0 w 4"/>
                  <a:gd name="T3" fmla="*/ 24 h 25"/>
                  <a:gd name="T4" fmla="*/ 0 w 4"/>
                  <a:gd name="T5" fmla="*/ 0 h 25"/>
                  <a:gd name="T6" fmla="*/ 4 w 4"/>
                  <a:gd name="T7" fmla="*/ 2 h 25"/>
                  <a:gd name="T8" fmla="*/ 4 w 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5"/>
                  <a:gd name="T17" fmla="*/ 4 w 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5">
                    <a:moveTo>
                      <a:pt x="4" y="25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Freeform 407">
                <a:extLst>
                  <a:ext uri="{FF2B5EF4-FFF2-40B4-BE49-F238E27FC236}">
                    <a16:creationId xmlns:a16="http://schemas.microsoft.com/office/drawing/2014/main" id="{8652145C-57EB-4824-A4A6-0D5DBADD7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1501"/>
                <a:ext cx="4" cy="25"/>
              </a:xfrm>
              <a:custGeom>
                <a:avLst/>
                <a:gdLst>
                  <a:gd name="T0" fmla="*/ 4 w 4"/>
                  <a:gd name="T1" fmla="*/ 25 h 25"/>
                  <a:gd name="T2" fmla="*/ 0 w 4"/>
                  <a:gd name="T3" fmla="*/ 24 h 25"/>
                  <a:gd name="T4" fmla="*/ 0 w 4"/>
                  <a:gd name="T5" fmla="*/ 0 h 25"/>
                  <a:gd name="T6" fmla="*/ 4 w 4"/>
                  <a:gd name="T7" fmla="*/ 2 h 25"/>
                  <a:gd name="T8" fmla="*/ 4 w 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5"/>
                  <a:gd name="T17" fmla="*/ 4 w 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5">
                    <a:moveTo>
                      <a:pt x="4" y="25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Freeform 408">
                <a:extLst>
                  <a:ext uri="{FF2B5EF4-FFF2-40B4-BE49-F238E27FC236}">
                    <a16:creationId xmlns:a16="http://schemas.microsoft.com/office/drawing/2014/main" id="{4E39A3DA-D80E-41E4-995E-E19043753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501"/>
                <a:ext cx="19" cy="15"/>
              </a:xfrm>
              <a:custGeom>
                <a:avLst/>
                <a:gdLst>
                  <a:gd name="T0" fmla="*/ 12 w 19"/>
                  <a:gd name="T1" fmla="*/ 7 h 15"/>
                  <a:gd name="T2" fmla="*/ 19 w 19"/>
                  <a:gd name="T3" fmla="*/ 9 h 15"/>
                  <a:gd name="T4" fmla="*/ 12 w 19"/>
                  <a:gd name="T5" fmla="*/ 15 h 15"/>
                  <a:gd name="T6" fmla="*/ 0 w 19"/>
                  <a:gd name="T7" fmla="*/ 7 h 15"/>
                  <a:gd name="T8" fmla="*/ 12 w 19"/>
                  <a:gd name="T9" fmla="*/ 0 h 15"/>
                  <a:gd name="T10" fmla="*/ 12 w 19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5"/>
                  <a:gd name="T20" fmla="*/ 19 w 1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5">
                    <a:moveTo>
                      <a:pt x="12" y="7"/>
                    </a:moveTo>
                    <a:lnTo>
                      <a:pt x="19" y="9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Freeform 409">
                <a:extLst>
                  <a:ext uri="{FF2B5EF4-FFF2-40B4-BE49-F238E27FC236}">
                    <a16:creationId xmlns:a16="http://schemas.microsoft.com/office/drawing/2014/main" id="{C47F0D95-A771-4F76-8058-EE617A74D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501"/>
                <a:ext cx="19" cy="15"/>
              </a:xfrm>
              <a:custGeom>
                <a:avLst/>
                <a:gdLst>
                  <a:gd name="T0" fmla="*/ 12 w 19"/>
                  <a:gd name="T1" fmla="*/ 7 h 15"/>
                  <a:gd name="T2" fmla="*/ 19 w 19"/>
                  <a:gd name="T3" fmla="*/ 9 h 15"/>
                  <a:gd name="T4" fmla="*/ 12 w 19"/>
                  <a:gd name="T5" fmla="*/ 15 h 15"/>
                  <a:gd name="T6" fmla="*/ 0 w 19"/>
                  <a:gd name="T7" fmla="*/ 7 h 15"/>
                  <a:gd name="T8" fmla="*/ 12 w 19"/>
                  <a:gd name="T9" fmla="*/ 0 h 15"/>
                  <a:gd name="T10" fmla="*/ 12 w 19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5"/>
                  <a:gd name="T20" fmla="*/ 19 w 1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5">
                    <a:moveTo>
                      <a:pt x="12" y="7"/>
                    </a:moveTo>
                    <a:lnTo>
                      <a:pt x="19" y="9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2" y="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Freeform 410">
                <a:extLst>
                  <a:ext uri="{FF2B5EF4-FFF2-40B4-BE49-F238E27FC236}">
                    <a16:creationId xmlns:a16="http://schemas.microsoft.com/office/drawing/2014/main" id="{4D648EE9-6F19-4FC1-9290-0D6950ED1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503"/>
                <a:ext cx="47" cy="38"/>
              </a:xfrm>
              <a:custGeom>
                <a:avLst/>
                <a:gdLst>
                  <a:gd name="T0" fmla="*/ 35 w 47"/>
                  <a:gd name="T1" fmla="*/ 6 h 38"/>
                  <a:gd name="T2" fmla="*/ 47 w 47"/>
                  <a:gd name="T3" fmla="*/ 14 h 38"/>
                  <a:gd name="T4" fmla="*/ 2 w 47"/>
                  <a:gd name="T5" fmla="*/ 38 h 38"/>
                  <a:gd name="T6" fmla="*/ 0 w 47"/>
                  <a:gd name="T7" fmla="*/ 37 h 38"/>
                  <a:gd name="T8" fmla="*/ 0 w 47"/>
                  <a:gd name="T9" fmla="*/ 9 h 38"/>
                  <a:gd name="T10" fmla="*/ 20 w 47"/>
                  <a:gd name="T11" fmla="*/ 0 h 38"/>
                  <a:gd name="T12" fmla="*/ 21 w 47"/>
                  <a:gd name="T13" fmla="*/ 0 h 38"/>
                  <a:gd name="T14" fmla="*/ 22 w 47"/>
                  <a:gd name="T15" fmla="*/ 0 h 38"/>
                  <a:gd name="T16" fmla="*/ 35 w 47"/>
                  <a:gd name="T17" fmla="*/ 6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38"/>
                  <a:gd name="T29" fmla="*/ 47 w 47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38">
                    <a:moveTo>
                      <a:pt x="35" y="6"/>
                    </a:moveTo>
                    <a:lnTo>
                      <a:pt x="47" y="14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9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Freeform 411">
                <a:extLst>
                  <a:ext uri="{FF2B5EF4-FFF2-40B4-BE49-F238E27FC236}">
                    <a16:creationId xmlns:a16="http://schemas.microsoft.com/office/drawing/2014/main" id="{72286BB1-C4F8-4B2B-B558-F49F9E6A7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503"/>
                <a:ext cx="47" cy="38"/>
              </a:xfrm>
              <a:custGeom>
                <a:avLst/>
                <a:gdLst>
                  <a:gd name="T0" fmla="*/ 35 w 47"/>
                  <a:gd name="T1" fmla="*/ 6 h 38"/>
                  <a:gd name="T2" fmla="*/ 47 w 47"/>
                  <a:gd name="T3" fmla="*/ 14 h 38"/>
                  <a:gd name="T4" fmla="*/ 2 w 47"/>
                  <a:gd name="T5" fmla="*/ 38 h 38"/>
                  <a:gd name="T6" fmla="*/ 0 w 47"/>
                  <a:gd name="T7" fmla="*/ 37 h 38"/>
                  <a:gd name="T8" fmla="*/ 0 w 47"/>
                  <a:gd name="T9" fmla="*/ 9 h 38"/>
                  <a:gd name="T10" fmla="*/ 20 w 47"/>
                  <a:gd name="T11" fmla="*/ 0 h 38"/>
                  <a:gd name="T12" fmla="*/ 21 w 47"/>
                  <a:gd name="T13" fmla="*/ 0 h 38"/>
                  <a:gd name="T14" fmla="*/ 22 w 47"/>
                  <a:gd name="T15" fmla="*/ 0 h 38"/>
                  <a:gd name="T16" fmla="*/ 35 w 47"/>
                  <a:gd name="T17" fmla="*/ 6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38"/>
                  <a:gd name="T29" fmla="*/ 47 w 47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38">
                    <a:moveTo>
                      <a:pt x="35" y="6"/>
                    </a:moveTo>
                    <a:lnTo>
                      <a:pt x="47" y="14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9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35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Freeform 412">
                <a:extLst>
                  <a:ext uri="{FF2B5EF4-FFF2-40B4-BE49-F238E27FC236}">
                    <a16:creationId xmlns:a16="http://schemas.microsoft.com/office/drawing/2014/main" id="{3F588CE6-AB32-4EA2-B6A8-C644EDDBF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03"/>
                <a:ext cx="32" cy="15"/>
              </a:xfrm>
              <a:custGeom>
                <a:avLst/>
                <a:gdLst>
                  <a:gd name="T0" fmla="*/ 32 w 32"/>
                  <a:gd name="T1" fmla="*/ 6 h 15"/>
                  <a:gd name="T2" fmla="*/ 32 w 32"/>
                  <a:gd name="T3" fmla="*/ 15 h 15"/>
                  <a:gd name="T4" fmla="*/ 0 w 32"/>
                  <a:gd name="T5" fmla="*/ 10 h 15"/>
                  <a:gd name="T6" fmla="*/ 0 w 32"/>
                  <a:gd name="T7" fmla="*/ 0 h 15"/>
                  <a:gd name="T8" fmla="*/ 32 w 32"/>
                  <a:gd name="T9" fmla="*/ 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2" y="6"/>
                    </a:moveTo>
                    <a:lnTo>
                      <a:pt x="32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Freeform 413">
                <a:extLst>
                  <a:ext uri="{FF2B5EF4-FFF2-40B4-BE49-F238E27FC236}">
                    <a16:creationId xmlns:a16="http://schemas.microsoft.com/office/drawing/2014/main" id="{84649E47-EE72-4B08-AB6A-327892013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03"/>
                <a:ext cx="32" cy="15"/>
              </a:xfrm>
              <a:custGeom>
                <a:avLst/>
                <a:gdLst>
                  <a:gd name="T0" fmla="*/ 32 w 32"/>
                  <a:gd name="T1" fmla="*/ 6 h 15"/>
                  <a:gd name="T2" fmla="*/ 32 w 32"/>
                  <a:gd name="T3" fmla="*/ 15 h 15"/>
                  <a:gd name="T4" fmla="*/ 0 w 32"/>
                  <a:gd name="T5" fmla="*/ 10 h 15"/>
                  <a:gd name="T6" fmla="*/ 0 w 32"/>
                  <a:gd name="T7" fmla="*/ 0 h 15"/>
                  <a:gd name="T8" fmla="*/ 32 w 32"/>
                  <a:gd name="T9" fmla="*/ 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2" y="6"/>
                    </a:moveTo>
                    <a:lnTo>
                      <a:pt x="32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2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Freeform 414">
                <a:extLst>
                  <a:ext uri="{FF2B5EF4-FFF2-40B4-BE49-F238E27FC236}">
                    <a16:creationId xmlns:a16="http://schemas.microsoft.com/office/drawing/2014/main" id="{25841538-CFED-4952-BA12-8B500F4A2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1503"/>
                <a:ext cx="2" cy="7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7 h 7"/>
                  <a:gd name="T4" fmla="*/ 0 w 2"/>
                  <a:gd name="T5" fmla="*/ 0 h 7"/>
                  <a:gd name="T6" fmla="*/ 2 w 2"/>
                  <a:gd name="T7" fmla="*/ 1 h 7"/>
                  <a:gd name="T8" fmla="*/ 2 w 2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2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Freeform 415">
                <a:extLst>
                  <a:ext uri="{FF2B5EF4-FFF2-40B4-BE49-F238E27FC236}">
                    <a16:creationId xmlns:a16="http://schemas.microsoft.com/office/drawing/2014/main" id="{75B12D84-B361-4F78-AE78-29377C072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1503"/>
                <a:ext cx="2" cy="7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7 h 7"/>
                  <a:gd name="T4" fmla="*/ 0 w 2"/>
                  <a:gd name="T5" fmla="*/ 0 h 7"/>
                  <a:gd name="T6" fmla="*/ 2 w 2"/>
                  <a:gd name="T7" fmla="*/ 1 h 7"/>
                  <a:gd name="T8" fmla="*/ 2 w 2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2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Freeform 416">
                <a:extLst>
                  <a:ext uri="{FF2B5EF4-FFF2-40B4-BE49-F238E27FC236}">
                    <a16:creationId xmlns:a16="http://schemas.microsoft.com/office/drawing/2014/main" id="{CCCB70BF-D5BD-4F15-A050-1DAB4AEE9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504"/>
                <a:ext cx="3" cy="21"/>
              </a:xfrm>
              <a:custGeom>
                <a:avLst/>
                <a:gdLst>
                  <a:gd name="T0" fmla="*/ 3 w 3"/>
                  <a:gd name="T1" fmla="*/ 11 h 21"/>
                  <a:gd name="T2" fmla="*/ 3 w 3"/>
                  <a:gd name="T3" fmla="*/ 20 h 21"/>
                  <a:gd name="T4" fmla="*/ 0 w 3"/>
                  <a:gd name="T5" fmla="*/ 21 h 21"/>
                  <a:gd name="T6" fmla="*/ 0 w 3"/>
                  <a:gd name="T7" fmla="*/ 0 h 21"/>
                  <a:gd name="T8" fmla="*/ 3 w 3"/>
                  <a:gd name="T9" fmla="*/ 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3" y="11"/>
                    </a:moveTo>
                    <a:lnTo>
                      <a:pt x="3" y="20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Freeform 417">
                <a:extLst>
                  <a:ext uri="{FF2B5EF4-FFF2-40B4-BE49-F238E27FC236}">
                    <a16:creationId xmlns:a16="http://schemas.microsoft.com/office/drawing/2014/main" id="{D46B282E-1958-488C-B538-74D307A47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504"/>
                <a:ext cx="3" cy="21"/>
              </a:xfrm>
              <a:custGeom>
                <a:avLst/>
                <a:gdLst>
                  <a:gd name="T0" fmla="*/ 3 w 3"/>
                  <a:gd name="T1" fmla="*/ 11 h 21"/>
                  <a:gd name="T2" fmla="*/ 3 w 3"/>
                  <a:gd name="T3" fmla="*/ 20 h 21"/>
                  <a:gd name="T4" fmla="*/ 0 w 3"/>
                  <a:gd name="T5" fmla="*/ 21 h 21"/>
                  <a:gd name="T6" fmla="*/ 0 w 3"/>
                  <a:gd name="T7" fmla="*/ 0 h 21"/>
                  <a:gd name="T8" fmla="*/ 3 w 3"/>
                  <a:gd name="T9" fmla="*/ 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3" y="11"/>
                    </a:moveTo>
                    <a:lnTo>
                      <a:pt x="3" y="20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Freeform 418">
                <a:extLst>
                  <a:ext uri="{FF2B5EF4-FFF2-40B4-BE49-F238E27FC236}">
                    <a16:creationId xmlns:a16="http://schemas.microsoft.com/office/drawing/2014/main" id="{DB4B6AC2-9B5B-4365-A662-2FB66686A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504"/>
                <a:ext cx="24" cy="17"/>
              </a:xfrm>
              <a:custGeom>
                <a:avLst/>
                <a:gdLst>
                  <a:gd name="T0" fmla="*/ 24 w 24"/>
                  <a:gd name="T1" fmla="*/ 6 h 17"/>
                  <a:gd name="T2" fmla="*/ 1 w 24"/>
                  <a:gd name="T3" fmla="*/ 17 h 17"/>
                  <a:gd name="T4" fmla="*/ 0 w 24"/>
                  <a:gd name="T5" fmla="*/ 17 h 17"/>
                  <a:gd name="T6" fmla="*/ 0 w 24"/>
                  <a:gd name="T7" fmla="*/ 0 h 17"/>
                  <a:gd name="T8" fmla="*/ 24 w 24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7"/>
                  <a:gd name="T17" fmla="*/ 24 w 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7">
                    <a:moveTo>
                      <a:pt x="24" y="6"/>
                    </a:moveTo>
                    <a:lnTo>
                      <a:pt x="1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Freeform 419">
                <a:extLst>
                  <a:ext uri="{FF2B5EF4-FFF2-40B4-BE49-F238E27FC236}">
                    <a16:creationId xmlns:a16="http://schemas.microsoft.com/office/drawing/2014/main" id="{15808D5F-6502-4E40-9031-8BC07CFF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504"/>
                <a:ext cx="24" cy="17"/>
              </a:xfrm>
              <a:custGeom>
                <a:avLst/>
                <a:gdLst>
                  <a:gd name="T0" fmla="*/ 24 w 24"/>
                  <a:gd name="T1" fmla="*/ 6 h 17"/>
                  <a:gd name="T2" fmla="*/ 1 w 24"/>
                  <a:gd name="T3" fmla="*/ 17 h 17"/>
                  <a:gd name="T4" fmla="*/ 0 w 24"/>
                  <a:gd name="T5" fmla="*/ 17 h 17"/>
                  <a:gd name="T6" fmla="*/ 0 w 24"/>
                  <a:gd name="T7" fmla="*/ 0 h 17"/>
                  <a:gd name="T8" fmla="*/ 24 w 24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7"/>
                  <a:gd name="T17" fmla="*/ 24 w 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7">
                    <a:moveTo>
                      <a:pt x="24" y="6"/>
                    </a:moveTo>
                    <a:lnTo>
                      <a:pt x="1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Freeform 420">
                <a:extLst>
                  <a:ext uri="{FF2B5EF4-FFF2-40B4-BE49-F238E27FC236}">
                    <a16:creationId xmlns:a16="http://schemas.microsoft.com/office/drawing/2014/main" id="{8174DE0D-7BD8-4F7C-B77B-75337A35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04"/>
                <a:ext cx="25" cy="14"/>
              </a:xfrm>
              <a:custGeom>
                <a:avLst/>
                <a:gdLst>
                  <a:gd name="T0" fmla="*/ 25 w 25"/>
                  <a:gd name="T1" fmla="*/ 5 h 14"/>
                  <a:gd name="T2" fmla="*/ 25 w 25"/>
                  <a:gd name="T3" fmla="*/ 14 h 14"/>
                  <a:gd name="T4" fmla="*/ 0 w 25"/>
                  <a:gd name="T5" fmla="*/ 9 h 14"/>
                  <a:gd name="T6" fmla="*/ 0 w 25"/>
                  <a:gd name="T7" fmla="*/ 0 h 14"/>
                  <a:gd name="T8" fmla="*/ 25 w 25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5"/>
                    </a:moveTo>
                    <a:lnTo>
                      <a:pt x="25" y="1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7" name="Freeform 421">
                <a:extLst>
                  <a:ext uri="{FF2B5EF4-FFF2-40B4-BE49-F238E27FC236}">
                    <a16:creationId xmlns:a16="http://schemas.microsoft.com/office/drawing/2014/main" id="{2660F5CC-408B-44CF-AE95-8C9D0C70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04"/>
                <a:ext cx="25" cy="14"/>
              </a:xfrm>
              <a:custGeom>
                <a:avLst/>
                <a:gdLst>
                  <a:gd name="T0" fmla="*/ 25 w 25"/>
                  <a:gd name="T1" fmla="*/ 5 h 14"/>
                  <a:gd name="T2" fmla="*/ 25 w 25"/>
                  <a:gd name="T3" fmla="*/ 14 h 14"/>
                  <a:gd name="T4" fmla="*/ 0 w 25"/>
                  <a:gd name="T5" fmla="*/ 9 h 14"/>
                  <a:gd name="T6" fmla="*/ 0 w 25"/>
                  <a:gd name="T7" fmla="*/ 0 h 14"/>
                  <a:gd name="T8" fmla="*/ 25 w 25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5"/>
                    </a:moveTo>
                    <a:lnTo>
                      <a:pt x="25" y="1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5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Freeform 422">
                <a:extLst>
                  <a:ext uri="{FF2B5EF4-FFF2-40B4-BE49-F238E27FC236}">
                    <a16:creationId xmlns:a16="http://schemas.microsoft.com/office/drawing/2014/main" id="{E2A048A8-38CB-450D-B6E9-C54B94F98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506"/>
                <a:ext cx="418" cy="137"/>
              </a:xfrm>
              <a:custGeom>
                <a:avLst/>
                <a:gdLst>
                  <a:gd name="T0" fmla="*/ 42 w 418"/>
                  <a:gd name="T1" fmla="*/ 29 h 137"/>
                  <a:gd name="T2" fmla="*/ 105 w 418"/>
                  <a:gd name="T3" fmla="*/ 67 h 137"/>
                  <a:gd name="T4" fmla="*/ 124 w 418"/>
                  <a:gd name="T5" fmla="*/ 72 h 137"/>
                  <a:gd name="T6" fmla="*/ 129 w 418"/>
                  <a:gd name="T7" fmla="*/ 75 h 137"/>
                  <a:gd name="T8" fmla="*/ 131 w 418"/>
                  <a:gd name="T9" fmla="*/ 80 h 137"/>
                  <a:gd name="T10" fmla="*/ 129 w 418"/>
                  <a:gd name="T11" fmla="*/ 86 h 137"/>
                  <a:gd name="T12" fmla="*/ 108 w 418"/>
                  <a:gd name="T13" fmla="*/ 106 h 137"/>
                  <a:gd name="T14" fmla="*/ 107 w 418"/>
                  <a:gd name="T15" fmla="*/ 112 h 137"/>
                  <a:gd name="T16" fmla="*/ 108 w 418"/>
                  <a:gd name="T17" fmla="*/ 119 h 137"/>
                  <a:gd name="T18" fmla="*/ 114 w 418"/>
                  <a:gd name="T19" fmla="*/ 124 h 137"/>
                  <a:gd name="T20" fmla="*/ 121 w 418"/>
                  <a:gd name="T21" fmla="*/ 128 h 137"/>
                  <a:gd name="T22" fmla="*/ 129 w 418"/>
                  <a:gd name="T23" fmla="*/ 132 h 137"/>
                  <a:gd name="T24" fmla="*/ 137 w 418"/>
                  <a:gd name="T25" fmla="*/ 134 h 137"/>
                  <a:gd name="T26" fmla="*/ 144 w 418"/>
                  <a:gd name="T27" fmla="*/ 135 h 137"/>
                  <a:gd name="T28" fmla="*/ 159 w 418"/>
                  <a:gd name="T29" fmla="*/ 134 h 137"/>
                  <a:gd name="T30" fmla="*/ 189 w 418"/>
                  <a:gd name="T31" fmla="*/ 132 h 137"/>
                  <a:gd name="T32" fmla="*/ 221 w 418"/>
                  <a:gd name="T33" fmla="*/ 128 h 137"/>
                  <a:gd name="T34" fmla="*/ 257 w 418"/>
                  <a:gd name="T35" fmla="*/ 124 h 137"/>
                  <a:gd name="T36" fmla="*/ 293 w 418"/>
                  <a:gd name="T37" fmla="*/ 120 h 137"/>
                  <a:gd name="T38" fmla="*/ 329 w 418"/>
                  <a:gd name="T39" fmla="*/ 115 h 137"/>
                  <a:gd name="T40" fmla="*/ 366 w 418"/>
                  <a:gd name="T41" fmla="*/ 111 h 137"/>
                  <a:gd name="T42" fmla="*/ 401 w 418"/>
                  <a:gd name="T43" fmla="*/ 106 h 137"/>
                  <a:gd name="T44" fmla="*/ 418 w 418"/>
                  <a:gd name="T45" fmla="*/ 108 h 137"/>
                  <a:gd name="T46" fmla="*/ 387 w 418"/>
                  <a:gd name="T47" fmla="*/ 111 h 137"/>
                  <a:gd name="T48" fmla="*/ 354 w 418"/>
                  <a:gd name="T49" fmla="*/ 116 h 137"/>
                  <a:gd name="T50" fmla="*/ 319 w 418"/>
                  <a:gd name="T51" fmla="*/ 120 h 137"/>
                  <a:gd name="T52" fmla="*/ 283 w 418"/>
                  <a:gd name="T53" fmla="*/ 126 h 137"/>
                  <a:gd name="T54" fmla="*/ 248 w 418"/>
                  <a:gd name="T55" fmla="*/ 129 h 137"/>
                  <a:gd name="T56" fmla="*/ 211 w 418"/>
                  <a:gd name="T57" fmla="*/ 134 h 137"/>
                  <a:gd name="T58" fmla="*/ 176 w 418"/>
                  <a:gd name="T59" fmla="*/ 136 h 137"/>
                  <a:gd name="T60" fmla="*/ 145 w 418"/>
                  <a:gd name="T61" fmla="*/ 137 h 137"/>
                  <a:gd name="T62" fmla="*/ 136 w 418"/>
                  <a:gd name="T63" fmla="*/ 137 h 137"/>
                  <a:gd name="T64" fmla="*/ 126 w 418"/>
                  <a:gd name="T65" fmla="*/ 135 h 137"/>
                  <a:gd name="T66" fmla="*/ 119 w 418"/>
                  <a:gd name="T67" fmla="*/ 131 h 137"/>
                  <a:gd name="T68" fmla="*/ 111 w 418"/>
                  <a:gd name="T69" fmla="*/ 127 h 137"/>
                  <a:gd name="T70" fmla="*/ 105 w 418"/>
                  <a:gd name="T71" fmla="*/ 121 h 137"/>
                  <a:gd name="T72" fmla="*/ 101 w 418"/>
                  <a:gd name="T73" fmla="*/ 115 h 137"/>
                  <a:gd name="T74" fmla="*/ 102 w 418"/>
                  <a:gd name="T75" fmla="*/ 108 h 137"/>
                  <a:gd name="T76" fmla="*/ 108 w 418"/>
                  <a:gd name="T77" fmla="*/ 102 h 137"/>
                  <a:gd name="T78" fmla="*/ 126 w 418"/>
                  <a:gd name="T79" fmla="*/ 83 h 137"/>
                  <a:gd name="T80" fmla="*/ 126 w 418"/>
                  <a:gd name="T81" fmla="*/ 79 h 137"/>
                  <a:gd name="T82" fmla="*/ 124 w 418"/>
                  <a:gd name="T83" fmla="*/ 76 h 137"/>
                  <a:gd name="T84" fmla="*/ 119 w 418"/>
                  <a:gd name="T85" fmla="*/ 74 h 137"/>
                  <a:gd name="T86" fmla="*/ 95 w 418"/>
                  <a:gd name="T87" fmla="*/ 74 h 137"/>
                  <a:gd name="T88" fmla="*/ 85 w 418"/>
                  <a:gd name="T89" fmla="*/ 56 h 137"/>
                  <a:gd name="T90" fmla="*/ 29 w 418"/>
                  <a:gd name="T91" fmla="*/ 42 h 137"/>
                  <a:gd name="T92" fmla="*/ 21 w 418"/>
                  <a:gd name="T93" fmla="*/ 31 h 137"/>
                  <a:gd name="T94" fmla="*/ 8 w 418"/>
                  <a:gd name="T95" fmla="*/ 17 h 137"/>
                  <a:gd name="T96" fmla="*/ 16 w 418"/>
                  <a:gd name="T97" fmla="*/ 0 h 137"/>
                  <a:gd name="T98" fmla="*/ 34 w 418"/>
                  <a:gd name="T99" fmla="*/ 18 h 1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8"/>
                  <a:gd name="T151" fmla="*/ 0 h 137"/>
                  <a:gd name="T152" fmla="*/ 418 w 418"/>
                  <a:gd name="T153" fmla="*/ 137 h 1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8" h="137">
                    <a:moveTo>
                      <a:pt x="34" y="18"/>
                    </a:moveTo>
                    <a:lnTo>
                      <a:pt x="42" y="29"/>
                    </a:lnTo>
                    <a:lnTo>
                      <a:pt x="126" y="49"/>
                    </a:lnTo>
                    <a:lnTo>
                      <a:pt x="105" y="67"/>
                    </a:lnTo>
                    <a:lnTo>
                      <a:pt x="122" y="71"/>
                    </a:lnTo>
                    <a:lnTo>
                      <a:pt x="124" y="72"/>
                    </a:lnTo>
                    <a:lnTo>
                      <a:pt x="128" y="74"/>
                    </a:lnTo>
                    <a:lnTo>
                      <a:pt x="129" y="75"/>
                    </a:lnTo>
                    <a:lnTo>
                      <a:pt x="130" y="77"/>
                    </a:lnTo>
                    <a:lnTo>
                      <a:pt x="131" y="80"/>
                    </a:lnTo>
                    <a:lnTo>
                      <a:pt x="130" y="83"/>
                    </a:lnTo>
                    <a:lnTo>
                      <a:pt x="129" y="86"/>
                    </a:lnTo>
                    <a:lnTo>
                      <a:pt x="112" y="102"/>
                    </a:lnTo>
                    <a:lnTo>
                      <a:pt x="108" y="106"/>
                    </a:lnTo>
                    <a:lnTo>
                      <a:pt x="107" y="109"/>
                    </a:lnTo>
                    <a:lnTo>
                      <a:pt x="107" y="112"/>
                    </a:lnTo>
                    <a:lnTo>
                      <a:pt x="107" y="115"/>
                    </a:lnTo>
                    <a:lnTo>
                      <a:pt x="108" y="119"/>
                    </a:lnTo>
                    <a:lnTo>
                      <a:pt x="111" y="121"/>
                    </a:lnTo>
                    <a:lnTo>
                      <a:pt x="114" y="124"/>
                    </a:lnTo>
                    <a:lnTo>
                      <a:pt x="117" y="126"/>
                    </a:lnTo>
                    <a:lnTo>
                      <a:pt x="121" y="128"/>
                    </a:lnTo>
                    <a:lnTo>
                      <a:pt x="124" y="129"/>
                    </a:lnTo>
                    <a:lnTo>
                      <a:pt x="129" y="132"/>
                    </a:lnTo>
                    <a:lnTo>
                      <a:pt x="132" y="132"/>
                    </a:lnTo>
                    <a:lnTo>
                      <a:pt x="137" y="134"/>
                    </a:lnTo>
                    <a:lnTo>
                      <a:pt x="140" y="135"/>
                    </a:lnTo>
                    <a:lnTo>
                      <a:pt x="144" y="135"/>
                    </a:lnTo>
                    <a:lnTo>
                      <a:pt x="146" y="135"/>
                    </a:lnTo>
                    <a:lnTo>
                      <a:pt x="159" y="134"/>
                    </a:lnTo>
                    <a:lnTo>
                      <a:pt x="174" y="134"/>
                    </a:lnTo>
                    <a:lnTo>
                      <a:pt x="189" y="132"/>
                    </a:lnTo>
                    <a:lnTo>
                      <a:pt x="205" y="131"/>
                    </a:lnTo>
                    <a:lnTo>
                      <a:pt x="221" y="128"/>
                    </a:lnTo>
                    <a:lnTo>
                      <a:pt x="238" y="127"/>
                    </a:lnTo>
                    <a:lnTo>
                      <a:pt x="257" y="124"/>
                    </a:lnTo>
                    <a:lnTo>
                      <a:pt x="274" y="123"/>
                    </a:lnTo>
                    <a:lnTo>
                      <a:pt x="293" y="120"/>
                    </a:lnTo>
                    <a:lnTo>
                      <a:pt x="311" y="117"/>
                    </a:lnTo>
                    <a:lnTo>
                      <a:pt x="329" y="115"/>
                    </a:lnTo>
                    <a:lnTo>
                      <a:pt x="348" y="112"/>
                    </a:lnTo>
                    <a:lnTo>
                      <a:pt x="366" y="111"/>
                    </a:lnTo>
                    <a:lnTo>
                      <a:pt x="384" y="108"/>
                    </a:lnTo>
                    <a:lnTo>
                      <a:pt x="401" y="106"/>
                    </a:lnTo>
                    <a:lnTo>
                      <a:pt x="418" y="104"/>
                    </a:lnTo>
                    <a:lnTo>
                      <a:pt x="418" y="108"/>
                    </a:lnTo>
                    <a:lnTo>
                      <a:pt x="403" y="109"/>
                    </a:lnTo>
                    <a:lnTo>
                      <a:pt x="387" y="111"/>
                    </a:lnTo>
                    <a:lnTo>
                      <a:pt x="371" y="114"/>
                    </a:lnTo>
                    <a:lnTo>
                      <a:pt x="354" y="116"/>
                    </a:lnTo>
                    <a:lnTo>
                      <a:pt x="336" y="117"/>
                    </a:lnTo>
                    <a:lnTo>
                      <a:pt x="319" y="120"/>
                    </a:lnTo>
                    <a:lnTo>
                      <a:pt x="300" y="123"/>
                    </a:lnTo>
                    <a:lnTo>
                      <a:pt x="283" y="126"/>
                    </a:lnTo>
                    <a:lnTo>
                      <a:pt x="265" y="128"/>
                    </a:lnTo>
                    <a:lnTo>
                      <a:pt x="248" y="129"/>
                    </a:lnTo>
                    <a:lnTo>
                      <a:pt x="229" y="132"/>
                    </a:lnTo>
                    <a:lnTo>
                      <a:pt x="211" y="134"/>
                    </a:lnTo>
                    <a:lnTo>
                      <a:pt x="193" y="135"/>
                    </a:lnTo>
                    <a:lnTo>
                      <a:pt x="176" y="136"/>
                    </a:lnTo>
                    <a:lnTo>
                      <a:pt x="160" y="137"/>
                    </a:lnTo>
                    <a:lnTo>
                      <a:pt x="145" y="137"/>
                    </a:lnTo>
                    <a:lnTo>
                      <a:pt x="140" y="137"/>
                    </a:lnTo>
                    <a:lnTo>
                      <a:pt x="136" y="137"/>
                    </a:lnTo>
                    <a:lnTo>
                      <a:pt x="131" y="136"/>
                    </a:lnTo>
                    <a:lnTo>
                      <a:pt x="126" y="135"/>
                    </a:lnTo>
                    <a:lnTo>
                      <a:pt x="122" y="134"/>
                    </a:lnTo>
                    <a:lnTo>
                      <a:pt x="119" y="131"/>
                    </a:lnTo>
                    <a:lnTo>
                      <a:pt x="114" y="129"/>
                    </a:lnTo>
                    <a:lnTo>
                      <a:pt x="111" y="127"/>
                    </a:lnTo>
                    <a:lnTo>
                      <a:pt x="107" y="124"/>
                    </a:lnTo>
                    <a:lnTo>
                      <a:pt x="105" y="121"/>
                    </a:lnTo>
                    <a:lnTo>
                      <a:pt x="102" y="117"/>
                    </a:lnTo>
                    <a:lnTo>
                      <a:pt x="101" y="115"/>
                    </a:lnTo>
                    <a:lnTo>
                      <a:pt x="101" y="111"/>
                    </a:lnTo>
                    <a:lnTo>
                      <a:pt x="102" y="108"/>
                    </a:lnTo>
                    <a:lnTo>
                      <a:pt x="105" y="104"/>
                    </a:lnTo>
                    <a:lnTo>
                      <a:pt x="108" y="102"/>
                    </a:lnTo>
                    <a:lnTo>
                      <a:pt x="125" y="84"/>
                    </a:lnTo>
                    <a:lnTo>
                      <a:pt x="126" y="83"/>
                    </a:lnTo>
                    <a:lnTo>
                      <a:pt x="126" y="82"/>
                    </a:lnTo>
                    <a:lnTo>
                      <a:pt x="126" y="79"/>
                    </a:lnTo>
                    <a:lnTo>
                      <a:pt x="125" y="77"/>
                    </a:lnTo>
                    <a:lnTo>
                      <a:pt x="124" y="76"/>
                    </a:lnTo>
                    <a:lnTo>
                      <a:pt x="122" y="75"/>
                    </a:lnTo>
                    <a:lnTo>
                      <a:pt x="119" y="74"/>
                    </a:lnTo>
                    <a:lnTo>
                      <a:pt x="100" y="70"/>
                    </a:lnTo>
                    <a:lnTo>
                      <a:pt x="95" y="74"/>
                    </a:lnTo>
                    <a:lnTo>
                      <a:pt x="71" y="67"/>
                    </a:lnTo>
                    <a:lnTo>
                      <a:pt x="85" y="56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6" y="39"/>
                    </a:lnTo>
                    <a:lnTo>
                      <a:pt x="21" y="31"/>
                    </a:lnTo>
                    <a:lnTo>
                      <a:pt x="14" y="23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9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Freeform 423">
                <a:extLst>
                  <a:ext uri="{FF2B5EF4-FFF2-40B4-BE49-F238E27FC236}">
                    <a16:creationId xmlns:a16="http://schemas.microsoft.com/office/drawing/2014/main" id="{11AB2458-9C93-42C1-8A9C-3F7F371B5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506"/>
                <a:ext cx="418" cy="137"/>
              </a:xfrm>
              <a:custGeom>
                <a:avLst/>
                <a:gdLst>
                  <a:gd name="T0" fmla="*/ 42 w 418"/>
                  <a:gd name="T1" fmla="*/ 29 h 137"/>
                  <a:gd name="T2" fmla="*/ 105 w 418"/>
                  <a:gd name="T3" fmla="*/ 67 h 137"/>
                  <a:gd name="T4" fmla="*/ 124 w 418"/>
                  <a:gd name="T5" fmla="*/ 72 h 137"/>
                  <a:gd name="T6" fmla="*/ 129 w 418"/>
                  <a:gd name="T7" fmla="*/ 75 h 137"/>
                  <a:gd name="T8" fmla="*/ 131 w 418"/>
                  <a:gd name="T9" fmla="*/ 80 h 137"/>
                  <a:gd name="T10" fmla="*/ 129 w 418"/>
                  <a:gd name="T11" fmla="*/ 86 h 137"/>
                  <a:gd name="T12" fmla="*/ 108 w 418"/>
                  <a:gd name="T13" fmla="*/ 106 h 137"/>
                  <a:gd name="T14" fmla="*/ 107 w 418"/>
                  <a:gd name="T15" fmla="*/ 112 h 137"/>
                  <a:gd name="T16" fmla="*/ 108 w 418"/>
                  <a:gd name="T17" fmla="*/ 119 h 137"/>
                  <a:gd name="T18" fmla="*/ 114 w 418"/>
                  <a:gd name="T19" fmla="*/ 124 h 137"/>
                  <a:gd name="T20" fmla="*/ 121 w 418"/>
                  <a:gd name="T21" fmla="*/ 128 h 137"/>
                  <a:gd name="T22" fmla="*/ 129 w 418"/>
                  <a:gd name="T23" fmla="*/ 132 h 137"/>
                  <a:gd name="T24" fmla="*/ 137 w 418"/>
                  <a:gd name="T25" fmla="*/ 134 h 137"/>
                  <a:gd name="T26" fmla="*/ 144 w 418"/>
                  <a:gd name="T27" fmla="*/ 135 h 137"/>
                  <a:gd name="T28" fmla="*/ 159 w 418"/>
                  <a:gd name="T29" fmla="*/ 134 h 137"/>
                  <a:gd name="T30" fmla="*/ 189 w 418"/>
                  <a:gd name="T31" fmla="*/ 132 h 137"/>
                  <a:gd name="T32" fmla="*/ 221 w 418"/>
                  <a:gd name="T33" fmla="*/ 128 h 137"/>
                  <a:gd name="T34" fmla="*/ 257 w 418"/>
                  <a:gd name="T35" fmla="*/ 124 h 137"/>
                  <a:gd name="T36" fmla="*/ 293 w 418"/>
                  <a:gd name="T37" fmla="*/ 120 h 137"/>
                  <a:gd name="T38" fmla="*/ 329 w 418"/>
                  <a:gd name="T39" fmla="*/ 115 h 137"/>
                  <a:gd name="T40" fmla="*/ 366 w 418"/>
                  <a:gd name="T41" fmla="*/ 111 h 137"/>
                  <a:gd name="T42" fmla="*/ 401 w 418"/>
                  <a:gd name="T43" fmla="*/ 106 h 137"/>
                  <a:gd name="T44" fmla="*/ 418 w 418"/>
                  <a:gd name="T45" fmla="*/ 108 h 137"/>
                  <a:gd name="T46" fmla="*/ 387 w 418"/>
                  <a:gd name="T47" fmla="*/ 111 h 137"/>
                  <a:gd name="T48" fmla="*/ 354 w 418"/>
                  <a:gd name="T49" fmla="*/ 116 h 137"/>
                  <a:gd name="T50" fmla="*/ 319 w 418"/>
                  <a:gd name="T51" fmla="*/ 120 h 137"/>
                  <a:gd name="T52" fmla="*/ 283 w 418"/>
                  <a:gd name="T53" fmla="*/ 126 h 137"/>
                  <a:gd name="T54" fmla="*/ 248 w 418"/>
                  <a:gd name="T55" fmla="*/ 129 h 137"/>
                  <a:gd name="T56" fmla="*/ 211 w 418"/>
                  <a:gd name="T57" fmla="*/ 134 h 137"/>
                  <a:gd name="T58" fmla="*/ 176 w 418"/>
                  <a:gd name="T59" fmla="*/ 136 h 137"/>
                  <a:gd name="T60" fmla="*/ 145 w 418"/>
                  <a:gd name="T61" fmla="*/ 137 h 137"/>
                  <a:gd name="T62" fmla="*/ 136 w 418"/>
                  <a:gd name="T63" fmla="*/ 137 h 137"/>
                  <a:gd name="T64" fmla="*/ 126 w 418"/>
                  <a:gd name="T65" fmla="*/ 135 h 137"/>
                  <a:gd name="T66" fmla="*/ 119 w 418"/>
                  <a:gd name="T67" fmla="*/ 131 h 137"/>
                  <a:gd name="T68" fmla="*/ 111 w 418"/>
                  <a:gd name="T69" fmla="*/ 127 h 137"/>
                  <a:gd name="T70" fmla="*/ 105 w 418"/>
                  <a:gd name="T71" fmla="*/ 121 h 137"/>
                  <a:gd name="T72" fmla="*/ 101 w 418"/>
                  <a:gd name="T73" fmla="*/ 115 h 137"/>
                  <a:gd name="T74" fmla="*/ 102 w 418"/>
                  <a:gd name="T75" fmla="*/ 108 h 137"/>
                  <a:gd name="T76" fmla="*/ 108 w 418"/>
                  <a:gd name="T77" fmla="*/ 102 h 137"/>
                  <a:gd name="T78" fmla="*/ 126 w 418"/>
                  <a:gd name="T79" fmla="*/ 83 h 137"/>
                  <a:gd name="T80" fmla="*/ 126 w 418"/>
                  <a:gd name="T81" fmla="*/ 79 h 137"/>
                  <a:gd name="T82" fmla="*/ 124 w 418"/>
                  <a:gd name="T83" fmla="*/ 76 h 137"/>
                  <a:gd name="T84" fmla="*/ 119 w 418"/>
                  <a:gd name="T85" fmla="*/ 74 h 137"/>
                  <a:gd name="T86" fmla="*/ 95 w 418"/>
                  <a:gd name="T87" fmla="*/ 74 h 137"/>
                  <a:gd name="T88" fmla="*/ 85 w 418"/>
                  <a:gd name="T89" fmla="*/ 56 h 137"/>
                  <a:gd name="T90" fmla="*/ 29 w 418"/>
                  <a:gd name="T91" fmla="*/ 42 h 137"/>
                  <a:gd name="T92" fmla="*/ 21 w 418"/>
                  <a:gd name="T93" fmla="*/ 31 h 137"/>
                  <a:gd name="T94" fmla="*/ 8 w 418"/>
                  <a:gd name="T95" fmla="*/ 17 h 137"/>
                  <a:gd name="T96" fmla="*/ 16 w 418"/>
                  <a:gd name="T97" fmla="*/ 0 h 137"/>
                  <a:gd name="T98" fmla="*/ 34 w 418"/>
                  <a:gd name="T99" fmla="*/ 18 h 1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8"/>
                  <a:gd name="T151" fmla="*/ 0 h 137"/>
                  <a:gd name="T152" fmla="*/ 418 w 418"/>
                  <a:gd name="T153" fmla="*/ 137 h 1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8" h="137">
                    <a:moveTo>
                      <a:pt x="34" y="18"/>
                    </a:moveTo>
                    <a:lnTo>
                      <a:pt x="42" y="29"/>
                    </a:lnTo>
                    <a:lnTo>
                      <a:pt x="126" y="49"/>
                    </a:lnTo>
                    <a:lnTo>
                      <a:pt x="105" y="67"/>
                    </a:lnTo>
                    <a:lnTo>
                      <a:pt x="122" y="71"/>
                    </a:lnTo>
                    <a:lnTo>
                      <a:pt x="124" y="72"/>
                    </a:lnTo>
                    <a:lnTo>
                      <a:pt x="128" y="74"/>
                    </a:lnTo>
                    <a:lnTo>
                      <a:pt x="129" y="75"/>
                    </a:lnTo>
                    <a:lnTo>
                      <a:pt x="130" y="77"/>
                    </a:lnTo>
                    <a:lnTo>
                      <a:pt x="131" y="80"/>
                    </a:lnTo>
                    <a:lnTo>
                      <a:pt x="130" y="83"/>
                    </a:lnTo>
                    <a:lnTo>
                      <a:pt x="129" y="86"/>
                    </a:lnTo>
                    <a:lnTo>
                      <a:pt x="112" y="102"/>
                    </a:lnTo>
                    <a:lnTo>
                      <a:pt x="108" y="106"/>
                    </a:lnTo>
                    <a:lnTo>
                      <a:pt x="107" y="109"/>
                    </a:lnTo>
                    <a:lnTo>
                      <a:pt x="107" y="112"/>
                    </a:lnTo>
                    <a:lnTo>
                      <a:pt x="107" y="115"/>
                    </a:lnTo>
                    <a:lnTo>
                      <a:pt x="108" y="119"/>
                    </a:lnTo>
                    <a:lnTo>
                      <a:pt x="111" y="121"/>
                    </a:lnTo>
                    <a:lnTo>
                      <a:pt x="114" y="124"/>
                    </a:lnTo>
                    <a:lnTo>
                      <a:pt x="117" y="126"/>
                    </a:lnTo>
                    <a:lnTo>
                      <a:pt x="121" y="128"/>
                    </a:lnTo>
                    <a:lnTo>
                      <a:pt x="124" y="129"/>
                    </a:lnTo>
                    <a:lnTo>
                      <a:pt x="129" y="132"/>
                    </a:lnTo>
                    <a:lnTo>
                      <a:pt x="132" y="132"/>
                    </a:lnTo>
                    <a:lnTo>
                      <a:pt x="137" y="134"/>
                    </a:lnTo>
                    <a:lnTo>
                      <a:pt x="140" y="135"/>
                    </a:lnTo>
                    <a:lnTo>
                      <a:pt x="144" y="135"/>
                    </a:lnTo>
                    <a:lnTo>
                      <a:pt x="146" y="135"/>
                    </a:lnTo>
                    <a:lnTo>
                      <a:pt x="159" y="134"/>
                    </a:lnTo>
                    <a:lnTo>
                      <a:pt x="174" y="134"/>
                    </a:lnTo>
                    <a:lnTo>
                      <a:pt x="189" y="132"/>
                    </a:lnTo>
                    <a:lnTo>
                      <a:pt x="205" y="131"/>
                    </a:lnTo>
                    <a:lnTo>
                      <a:pt x="221" y="128"/>
                    </a:lnTo>
                    <a:lnTo>
                      <a:pt x="238" y="127"/>
                    </a:lnTo>
                    <a:lnTo>
                      <a:pt x="257" y="124"/>
                    </a:lnTo>
                    <a:lnTo>
                      <a:pt x="274" y="123"/>
                    </a:lnTo>
                    <a:lnTo>
                      <a:pt x="293" y="120"/>
                    </a:lnTo>
                    <a:lnTo>
                      <a:pt x="311" y="117"/>
                    </a:lnTo>
                    <a:lnTo>
                      <a:pt x="329" y="115"/>
                    </a:lnTo>
                    <a:lnTo>
                      <a:pt x="348" y="112"/>
                    </a:lnTo>
                    <a:lnTo>
                      <a:pt x="366" y="111"/>
                    </a:lnTo>
                    <a:lnTo>
                      <a:pt x="384" y="108"/>
                    </a:lnTo>
                    <a:lnTo>
                      <a:pt x="401" y="106"/>
                    </a:lnTo>
                    <a:lnTo>
                      <a:pt x="418" y="104"/>
                    </a:lnTo>
                    <a:lnTo>
                      <a:pt x="418" y="108"/>
                    </a:lnTo>
                    <a:lnTo>
                      <a:pt x="403" y="109"/>
                    </a:lnTo>
                    <a:lnTo>
                      <a:pt x="387" y="111"/>
                    </a:lnTo>
                    <a:lnTo>
                      <a:pt x="371" y="114"/>
                    </a:lnTo>
                    <a:lnTo>
                      <a:pt x="354" y="116"/>
                    </a:lnTo>
                    <a:lnTo>
                      <a:pt x="336" y="117"/>
                    </a:lnTo>
                    <a:lnTo>
                      <a:pt x="319" y="120"/>
                    </a:lnTo>
                    <a:lnTo>
                      <a:pt x="300" y="123"/>
                    </a:lnTo>
                    <a:lnTo>
                      <a:pt x="283" y="126"/>
                    </a:lnTo>
                    <a:lnTo>
                      <a:pt x="265" y="128"/>
                    </a:lnTo>
                    <a:lnTo>
                      <a:pt x="248" y="129"/>
                    </a:lnTo>
                    <a:lnTo>
                      <a:pt x="229" y="132"/>
                    </a:lnTo>
                    <a:lnTo>
                      <a:pt x="211" y="134"/>
                    </a:lnTo>
                    <a:lnTo>
                      <a:pt x="193" y="135"/>
                    </a:lnTo>
                    <a:lnTo>
                      <a:pt x="176" y="136"/>
                    </a:lnTo>
                    <a:lnTo>
                      <a:pt x="160" y="137"/>
                    </a:lnTo>
                    <a:lnTo>
                      <a:pt x="145" y="137"/>
                    </a:lnTo>
                    <a:lnTo>
                      <a:pt x="140" y="137"/>
                    </a:lnTo>
                    <a:lnTo>
                      <a:pt x="136" y="137"/>
                    </a:lnTo>
                    <a:lnTo>
                      <a:pt x="131" y="136"/>
                    </a:lnTo>
                    <a:lnTo>
                      <a:pt x="126" y="135"/>
                    </a:lnTo>
                    <a:lnTo>
                      <a:pt x="122" y="134"/>
                    </a:lnTo>
                    <a:lnTo>
                      <a:pt x="119" y="131"/>
                    </a:lnTo>
                    <a:lnTo>
                      <a:pt x="114" y="129"/>
                    </a:lnTo>
                    <a:lnTo>
                      <a:pt x="111" y="127"/>
                    </a:lnTo>
                    <a:lnTo>
                      <a:pt x="107" y="124"/>
                    </a:lnTo>
                    <a:lnTo>
                      <a:pt x="105" y="121"/>
                    </a:lnTo>
                    <a:lnTo>
                      <a:pt x="102" y="117"/>
                    </a:lnTo>
                    <a:lnTo>
                      <a:pt x="101" y="115"/>
                    </a:lnTo>
                    <a:lnTo>
                      <a:pt x="101" y="111"/>
                    </a:lnTo>
                    <a:lnTo>
                      <a:pt x="102" y="108"/>
                    </a:lnTo>
                    <a:lnTo>
                      <a:pt x="105" y="104"/>
                    </a:lnTo>
                    <a:lnTo>
                      <a:pt x="108" y="102"/>
                    </a:lnTo>
                    <a:lnTo>
                      <a:pt x="125" y="84"/>
                    </a:lnTo>
                    <a:lnTo>
                      <a:pt x="126" y="83"/>
                    </a:lnTo>
                    <a:lnTo>
                      <a:pt x="126" y="82"/>
                    </a:lnTo>
                    <a:lnTo>
                      <a:pt x="126" y="79"/>
                    </a:lnTo>
                    <a:lnTo>
                      <a:pt x="125" y="77"/>
                    </a:lnTo>
                    <a:lnTo>
                      <a:pt x="124" y="76"/>
                    </a:lnTo>
                    <a:lnTo>
                      <a:pt x="122" y="75"/>
                    </a:lnTo>
                    <a:lnTo>
                      <a:pt x="119" y="74"/>
                    </a:lnTo>
                    <a:lnTo>
                      <a:pt x="100" y="70"/>
                    </a:lnTo>
                    <a:lnTo>
                      <a:pt x="95" y="74"/>
                    </a:lnTo>
                    <a:lnTo>
                      <a:pt x="71" y="67"/>
                    </a:lnTo>
                    <a:lnTo>
                      <a:pt x="85" y="56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6" y="39"/>
                    </a:lnTo>
                    <a:lnTo>
                      <a:pt x="21" y="31"/>
                    </a:lnTo>
                    <a:lnTo>
                      <a:pt x="14" y="23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9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Freeform 424">
                <a:extLst>
                  <a:ext uri="{FF2B5EF4-FFF2-40B4-BE49-F238E27FC236}">
                    <a16:creationId xmlns:a16="http://schemas.microsoft.com/office/drawing/2014/main" id="{77FBAEA8-C66F-4D4F-A2BE-A6EC6CE81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510"/>
                <a:ext cx="45" cy="26"/>
              </a:xfrm>
              <a:custGeom>
                <a:avLst/>
                <a:gdLst>
                  <a:gd name="T0" fmla="*/ 45 w 45"/>
                  <a:gd name="T1" fmla="*/ 26 h 26"/>
                  <a:gd name="T2" fmla="*/ 0 w 45"/>
                  <a:gd name="T3" fmla="*/ 14 h 26"/>
                  <a:gd name="T4" fmla="*/ 0 w 45"/>
                  <a:gd name="T5" fmla="*/ 13 h 26"/>
                  <a:gd name="T6" fmla="*/ 25 w 45"/>
                  <a:gd name="T7" fmla="*/ 0 h 26"/>
                  <a:gd name="T8" fmla="*/ 45 w 45"/>
                  <a:gd name="T9" fmla="*/ 6 h 26"/>
                  <a:gd name="T10" fmla="*/ 45 w 45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26"/>
                  <a:gd name="T20" fmla="*/ 45 w 45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26">
                    <a:moveTo>
                      <a:pt x="45" y="26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5" y="0"/>
                    </a:lnTo>
                    <a:lnTo>
                      <a:pt x="45" y="6"/>
                    </a:lnTo>
                    <a:lnTo>
                      <a:pt x="45" y="2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1" name="Freeform 425">
                <a:extLst>
                  <a:ext uri="{FF2B5EF4-FFF2-40B4-BE49-F238E27FC236}">
                    <a16:creationId xmlns:a16="http://schemas.microsoft.com/office/drawing/2014/main" id="{A75452D7-2E6E-4464-B401-4235734E4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510"/>
                <a:ext cx="45" cy="26"/>
              </a:xfrm>
              <a:custGeom>
                <a:avLst/>
                <a:gdLst>
                  <a:gd name="T0" fmla="*/ 45 w 45"/>
                  <a:gd name="T1" fmla="*/ 26 h 26"/>
                  <a:gd name="T2" fmla="*/ 0 w 45"/>
                  <a:gd name="T3" fmla="*/ 14 h 26"/>
                  <a:gd name="T4" fmla="*/ 0 w 45"/>
                  <a:gd name="T5" fmla="*/ 13 h 26"/>
                  <a:gd name="T6" fmla="*/ 25 w 45"/>
                  <a:gd name="T7" fmla="*/ 0 h 26"/>
                  <a:gd name="T8" fmla="*/ 45 w 45"/>
                  <a:gd name="T9" fmla="*/ 6 h 26"/>
                  <a:gd name="T10" fmla="*/ 45 w 45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26"/>
                  <a:gd name="T20" fmla="*/ 45 w 45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26">
                    <a:moveTo>
                      <a:pt x="45" y="26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5" y="0"/>
                    </a:lnTo>
                    <a:lnTo>
                      <a:pt x="45" y="6"/>
                    </a:lnTo>
                    <a:lnTo>
                      <a:pt x="45" y="2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2" name="Freeform 426">
                <a:extLst>
                  <a:ext uri="{FF2B5EF4-FFF2-40B4-BE49-F238E27FC236}">
                    <a16:creationId xmlns:a16="http://schemas.microsoft.com/office/drawing/2014/main" id="{7C431A08-360B-4695-B3B4-A5EF7F28E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512"/>
                <a:ext cx="4" cy="30"/>
              </a:xfrm>
              <a:custGeom>
                <a:avLst/>
                <a:gdLst>
                  <a:gd name="T0" fmla="*/ 4 w 4"/>
                  <a:gd name="T1" fmla="*/ 28 h 30"/>
                  <a:gd name="T2" fmla="*/ 0 w 4"/>
                  <a:gd name="T3" fmla="*/ 30 h 30"/>
                  <a:gd name="T4" fmla="*/ 0 w 4"/>
                  <a:gd name="T5" fmla="*/ 25 h 30"/>
                  <a:gd name="T6" fmla="*/ 0 w 4"/>
                  <a:gd name="T7" fmla="*/ 3 h 30"/>
                  <a:gd name="T8" fmla="*/ 4 w 4"/>
                  <a:gd name="T9" fmla="*/ 0 h 30"/>
                  <a:gd name="T10" fmla="*/ 4 w 4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0"/>
                  <a:gd name="T20" fmla="*/ 4 w 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0">
                    <a:moveTo>
                      <a:pt x="4" y="28"/>
                    </a:moveTo>
                    <a:lnTo>
                      <a:pt x="0" y="30"/>
                    </a:lnTo>
                    <a:lnTo>
                      <a:pt x="0" y="25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3" name="Freeform 427">
                <a:extLst>
                  <a:ext uri="{FF2B5EF4-FFF2-40B4-BE49-F238E27FC236}">
                    <a16:creationId xmlns:a16="http://schemas.microsoft.com/office/drawing/2014/main" id="{4D31BBD8-E250-4203-A841-ECFCE096B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512"/>
                <a:ext cx="4" cy="30"/>
              </a:xfrm>
              <a:custGeom>
                <a:avLst/>
                <a:gdLst>
                  <a:gd name="T0" fmla="*/ 4 w 4"/>
                  <a:gd name="T1" fmla="*/ 28 h 30"/>
                  <a:gd name="T2" fmla="*/ 0 w 4"/>
                  <a:gd name="T3" fmla="*/ 30 h 30"/>
                  <a:gd name="T4" fmla="*/ 0 w 4"/>
                  <a:gd name="T5" fmla="*/ 25 h 30"/>
                  <a:gd name="T6" fmla="*/ 0 w 4"/>
                  <a:gd name="T7" fmla="*/ 3 h 30"/>
                  <a:gd name="T8" fmla="*/ 4 w 4"/>
                  <a:gd name="T9" fmla="*/ 0 h 30"/>
                  <a:gd name="T10" fmla="*/ 4 w 4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0"/>
                  <a:gd name="T20" fmla="*/ 4 w 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0">
                    <a:moveTo>
                      <a:pt x="4" y="28"/>
                    </a:moveTo>
                    <a:lnTo>
                      <a:pt x="0" y="30"/>
                    </a:lnTo>
                    <a:lnTo>
                      <a:pt x="0" y="25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4" name="Freeform 428">
                <a:extLst>
                  <a:ext uri="{FF2B5EF4-FFF2-40B4-BE49-F238E27FC236}">
                    <a16:creationId xmlns:a16="http://schemas.microsoft.com/office/drawing/2014/main" id="{34CEF28C-D3F6-4041-AEB9-F0EB83CBC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15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6 h 11"/>
                  <a:gd name="T4" fmla="*/ 0 w 25"/>
                  <a:gd name="T5" fmla="*/ 0 h 11"/>
                  <a:gd name="T6" fmla="*/ 25 w 25"/>
                  <a:gd name="T7" fmla="*/ 5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5" name="Freeform 429">
                <a:extLst>
                  <a:ext uri="{FF2B5EF4-FFF2-40B4-BE49-F238E27FC236}">
                    <a16:creationId xmlns:a16="http://schemas.microsoft.com/office/drawing/2014/main" id="{CAF7EF7C-F060-4601-90BE-7D283F81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15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6 h 11"/>
                  <a:gd name="T4" fmla="*/ 0 w 25"/>
                  <a:gd name="T5" fmla="*/ 0 h 11"/>
                  <a:gd name="T6" fmla="*/ 25 w 25"/>
                  <a:gd name="T7" fmla="*/ 5 h 11"/>
                  <a:gd name="T8" fmla="*/ 25 w 2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"/>
                  <a:gd name="T17" fmla="*/ 25 w 2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">
                    <a:moveTo>
                      <a:pt x="2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5" y="5"/>
                    </a:lnTo>
                    <a:lnTo>
                      <a:pt x="25" y="1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6" name="Freeform 430">
                <a:extLst>
                  <a:ext uri="{FF2B5EF4-FFF2-40B4-BE49-F238E27FC236}">
                    <a16:creationId xmlns:a16="http://schemas.microsoft.com/office/drawing/2014/main" id="{1FD422D0-39F5-43DD-B9CC-E590C3E77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15"/>
                <a:ext cx="32" cy="11"/>
              </a:xfrm>
              <a:custGeom>
                <a:avLst/>
                <a:gdLst>
                  <a:gd name="T0" fmla="*/ 32 w 32"/>
                  <a:gd name="T1" fmla="*/ 5 h 11"/>
                  <a:gd name="T2" fmla="*/ 32 w 32"/>
                  <a:gd name="T3" fmla="*/ 11 h 11"/>
                  <a:gd name="T4" fmla="*/ 0 w 32"/>
                  <a:gd name="T5" fmla="*/ 6 h 11"/>
                  <a:gd name="T6" fmla="*/ 0 w 32"/>
                  <a:gd name="T7" fmla="*/ 0 h 11"/>
                  <a:gd name="T8" fmla="*/ 32 w 32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5"/>
                    </a:moveTo>
                    <a:lnTo>
                      <a:pt x="32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7" name="Freeform 431">
                <a:extLst>
                  <a:ext uri="{FF2B5EF4-FFF2-40B4-BE49-F238E27FC236}">
                    <a16:creationId xmlns:a16="http://schemas.microsoft.com/office/drawing/2014/main" id="{CA6C8BBA-222B-4828-A050-80B50691B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15"/>
                <a:ext cx="32" cy="11"/>
              </a:xfrm>
              <a:custGeom>
                <a:avLst/>
                <a:gdLst>
                  <a:gd name="T0" fmla="*/ 32 w 32"/>
                  <a:gd name="T1" fmla="*/ 5 h 11"/>
                  <a:gd name="T2" fmla="*/ 32 w 32"/>
                  <a:gd name="T3" fmla="*/ 11 h 11"/>
                  <a:gd name="T4" fmla="*/ 0 w 32"/>
                  <a:gd name="T5" fmla="*/ 6 h 11"/>
                  <a:gd name="T6" fmla="*/ 0 w 32"/>
                  <a:gd name="T7" fmla="*/ 0 h 11"/>
                  <a:gd name="T8" fmla="*/ 32 w 32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1"/>
                  <a:gd name="T17" fmla="*/ 32 w 3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1">
                    <a:moveTo>
                      <a:pt x="32" y="5"/>
                    </a:moveTo>
                    <a:lnTo>
                      <a:pt x="32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2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8" name="Freeform 432">
                <a:extLst>
                  <a:ext uri="{FF2B5EF4-FFF2-40B4-BE49-F238E27FC236}">
                    <a16:creationId xmlns:a16="http://schemas.microsoft.com/office/drawing/2014/main" id="{B01A33B1-84CA-4E40-9E11-D2C699FE8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515"/>
                <a:ext cx="4" cy="27"/>
              </a:xfrm>
              <a:custGeom>
                <a:avLst/>
                <a:gdLst>
                  <a:gd name="T0" fmla="*/ 4 w 4"/>
                  <a:gd name="T1" fmla="*/ 27 h 27"/>
                  <a:gd name="T2" fmla="*/ 0 w 4"/>
                  <a:gd name="T3" fmla="*/ 26 h 27"/>
                  <a:gd name="T4" fmla="*/ 0 w 4"/>
                  <a:gd name="T5" fmla="*/ 1 h 27"/>
                  <a:gd name="T6" fmla="*/ 2 w 4"/>
                  <a:gd name="T7" fmla="*/ 2 h 27"/>
                  <a:gd name="T8" fmla="*/ 4 w 4"/>
                  <a:gd name="T9" fmla="*/ 0 h 27"/>
                  <a:gd name="T10" fmla="*/ 4 w 4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4" y="27"/>
                    </a:moveTo>
                    <a:lnTo>
                      <a:pt x="0" y="26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9" name="Freeform 433">
                <a:extLst>
                  <a:ext uri="{FF2B5EF4-FFF2-40B4-BE49-F238E27FC236}">
                    <a16:creationId xmlns:a16="http://schemas.microsoft.com/office/drawing/2014/main" id="{69A1C231-8678-417B-8ADC-A3570938A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515"/>
                <a:ext cx="4" cy="27"/>
              </a:xfrm>
              <a:custGeom>
                <a:avLst/>
                <a:gdLst>
                  <a:gd name="T0" fmla="*/ 4 w 4"/>
                  <a:gd name="T1" fmla="*/ 27 h 27"/>
                  <a:gd name="T2" fmla="*/ 0 w 4"/>
                  <a:gd name="T3" fmla="*/ 26 h 27"/>
                  <a:gd name="T4" fmla="*/ 0 w 4"/>
                  <a:gd name="T5" fmla="*/ 1 h 27"/>
                  <a:gd name="T6" fmla="*/ 2 w 4"/>
                  <a:gd name="T7" fmla="*/ 2 h 27"/>
                  <a:gd name="T8" fmla="*/ 4 w 4"/>
                  <a:gd name="T9" fmla="*/ 0 h 27"/>
                  <a:gd name="T10" fmla="*/ 4 w 4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4" y="27"/>
                    </a:moveTo>
                    <a:lnTo>
                      <a:pt x="0" y="26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7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0" name="Freeform 434">
                <a:extLst>
                  <a:ext uri="{FF2B5EF4-FFF2-40B4-BE49-F238E27FC236}">
                    <a16:creationId xmlns:a16="http://schemas.microsoft.com/office/drawing/2014/main" id="{5E3C1202-7E2B-41EF-B0CF-B75461C53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1517"/>
                <a:ext cx="634" cy="132"/>
              </a:xfrm>
              <a:custGeom>
                <a:avLst/>
                <a:gdLst>
                  <a:gd name="T0" fmla="*/ 244 w 634"/>
                  <a:gd name="T1" fmla="*/ 31 h 132"/>
                  <a:gd name="T2" fmla="*/ 299 w 634"/>
                  <a:gd name="T3" fmla="*/ 45 h 132"/>
                  <a:gd name="T4" fmla="*/ 311 w 634"/>
                  <a:gd name="T5" fmla="*/ 64 h 132"/>
                  <a:gd name="T6" fmla="*/ 338 w 634"/>
                  <a:gd name="T7" fmla="*/ 65 h 132"/>
                  <a:gd name="T8" fmla="*/ 341 w 634"/>
                  <a:gd name="T9" fmla="*/ 68 h 132"/>
                  <a:gd name="T10" fmla="*/ 339 w 634"/>
                  <a:gd name="T11" fmla="*/ 73 h 132"/>
                  <a:gd name="T12" fmla="*/ 320 w 634"/>
                  <a:gd name="T13" fmla="*/ 92 h 132"/>
                  <a:gd name="T14" fmla="*/ 316 w 634"/>
                  <a:gd name="T15" fmla="*/ 98 h 132"/>
                  <a:gd name="T16" fmla="*/ 316 w 634"/>
                  <a:gd name="T17" fmla="*/ 104 h 132"/>
                  <a:gd name="T18" fmla="*/ 318 w 634"/>
                  <a:gd name="T19" fmla="*/ 109 h 132"/>
                  <a:gd name="T20" fmla="*/ 324 w 634"/>
                  <a:gd name="T21" fmla="*/ 116 h 132"/>
                  <a:gd name="T22" fmla="*/ 332 w 634"/>
                  <a:gd name="T23" fmla="*/ 121 h 132"/>
                  <a:gd name="T24" fmla="*/ 344 w 634"/>
                  <a:gd name="T25" fmla="*/ 126 h 132"/>
                  <a:gd name="T26" fmla="*/ 354 w 634"/>
                  <a:gd name="T27" fmla="*/ 128 h 132"/>
                  <a:gd name="T28" fmla="*/ 376 w 634"/>
                  <a:gd name="T29" fmla="*/ 128 h 132"/>
                  <a:gd name="T30" fmla="*/ 411 w 634"/>
                  <a:gd name="T31" fmla="*/ 126 h 132"/>
                  <a:gd name="T32" fmla="*/ 444 w 634"/>
                  <a:gd name="T33" fmla="*/ 124 h 132"/>
                  <a:gd name="T34" fmla="*/ 477 w 634"/>
                  <a:gd name="T35" fmla="*/ 120 h 132"/>
                  <a:gd name="T36" fmla="*/ 505 w 634"/>
                  <a:gd name="T37" fmla="*/ 116 h 132"/>
                  <a:gd name="T38" fmla="*/ 524 w 634"/>
                  <a:gd name="T39" fmla="*/ 113 h 132"/>
                  <a:gd name="T40" fmla="*/ 545 w 634"/>
                  <a:gd name="T41" fmla="*/ 109 h 132"/>
                  <a:gd name="T42" fmla="*/ 565 w 634"/>
                  <a:gd name="T43" fmla="*/ 106 h 132"/>
                  <a:gd name="T44" fmla="*/ 634 w 634"/>
                  <a:gd name="T45" fmla="*/ 98 h 132"/>
                  <a:gd name="T46" fmla="*/ 0 w 634"/>
                  <a:gd name="T47" fmla="*/ 132 h 132"/>
                  <a:gd name="T48" fmla="*/ 15 w 634"/>
                  <a:gd name="T49" fmla="*/ 124 h 132"/>
                  <a:gd name="T50" fmla="*/ 36 w 634"/>
                  <a:gd name="T51" fmla="*/ 112 h 132"/>
                  <a:gd name="T52" fmla="*/ 57 w 634"/>
                  <a:gd name="T53" fmla="*/ 100 h 132"/>
                  <a:gd name="T54" fmla="*/ 77 w 634"/>
                  <a:gd name="T55" fmla="*/ 89 h 132"/>
                  <a:gd name="T56" fmla="*/ 98 w 634"/>
                  <a:gd name="T57" fmla="*/ 77 h 132"/>
                  <a:gd name="T58" fmla="*/ 118 w 634"/>
                  <a:gd name="T59" fmla="*/ 66 h 132"/>
                  <a:gd name="T60" fmla="*/ 139 w 634"/>
                  <a:gd name="T61" fmla="*/ 55 h 132"/>
                  <a:gd name="T62" fmla="*/ 165 w 634"/>
                  <a:gd name="T63" fmla="*/ 41 h 132"/>
                  <a:gd name="T64" fmla="*/ 167 w 634"/>
                  <a:gd name="T65" fmla="*/ 39 h 132"/>
                  <a:gd name="T66" fmla="*/ 170 w 634"/>
                  <a:gd name="T67" fmla="*/ 36 h 132"/>
                  <a:gd name="T68" fmla="*/ 171 w 634"/>
                  <a:gd name="T69" fmla="*/ 33 h 132"/>
                  <a:gd name="T70" fmla="*/ 171 w 634"/>
                  <a:gd name="T71" fmla="*/ 31 h 132"/>
                  <a:gd name="T72" fmla="*/ 171 w 634"/>
                  <a:gd name="T73" fmla="*/ 28 h 132"/>
                  <a:gd name="T74" fmla="*/ 170 w 634"/>
                  <a:gd name="T75" fmla="*/ 27 h 132"/>
                  <a:gd name="T76" fmla="*/ 215 w 634"/>
                  <a:gd name="T77" fmla="*/ 0 h 132"/>
                  <a:gd name="T78" fmla="*/ 230 w 634"/>
                  <a:gd name="T79" fmla="*/ 13 h 132"/>
                  <a:gd name="T80" fmla="*/ 242 w 634"/>
                  <a:gd name="T81" fmla="*/ 29 h 1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4"/>
                  <a:gd name="T124" fmla="*/ 0 h 132"/>
                  <a:gd name="T125" fmla="*/ 634 w 634"/>
                  <a:gd name="T126" fmla="*/ 132 h 1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4" h="132">
                    <a:moveTo>
                      <a:pt x="242" y="29"/>
                    </a:moveTo>
                    <a:lnTo>
                      <a:pt x="244" y="31"/>
                    </a:lnTo>
                    <a:lnTo>
                      <a:pt x="245" y="32"/>
                    </a:lnTo>
                    <a:lnTo>
                      <a:pt x="299" y="45"/>
                    </a:lnTo>
                    <a:lnTo>
                      <a:pt x="284" y="56"/>
                    </a:lnTo>
                    <a:lnTo>
                      <a:pt x="311" y="64"/>
                    </a:lnTo>
                    <a:lnTo>
                      <a:pt x="317" y="60"/>
                    </a:lnTo>
                    <a:lnTo>
                      <a:pt x="338" y="65"/>
                    </a:lnTo>
                    <a:lnTo>
                      <a:pt x="340" y="66"/>
                    </a:lnTo>
                    <a:lnTo>
                      <a:pt x="341" y="68"/>
                    </a:lnTo>
                    <a:lnTo>
                      <a:pt x="341" y="71"/>
                    </a:lnTo>
                    <a:lnTo>
                      <a:pt x="339" y="73"/>
                    </a:lnTo>
                    <a:lnTo>
                      <a:pt x="323" y="89"/>
                    </a:lnTo>
                    <a:lnTo>
                      <a:pt x="320" y="92"/>
                    </a:lnTo>
                    <a:lnTo>
                      <a:pt x="318" y="96"/>
                    </a:lnTo>
                    <a:lnTo>
                      <a:pt x="316" y="98"/>
                    </a:lnTo>
                    <a:lnTo>
                      <a:pt x="316" y="101"/>
                    </a:lnTo>
                    <a:lnTo>
                      <a:pt x="316" y="104"/>
                    </a:lnTo>
                    <a:lnTo>
                      <a:pt x="317" y="106"/>
                    </a:lnTo>
                    <a:lnTo>
                      <a:pt x="318" y="109"/>
                    </a:lnTo>
                    <a:lnTo>
                      <a:pt x="321" y="112"/>
                    </a:lnTo>
                    <a:lnTo>
                      <a:pt x="324" y="116"/>
                    </a:lnTo>
                    <a:lnTo>
                      <a:pt x="328" y="118"/>
                    </a:lnTo>
                    <a:lnTo>
                      <a:pt x="332" y="121"/>
                    </a:lnTo>
                    <a:lnTo>
                      <a:pt x="338" y="124"/>
                    </a:lnTo>
                    <a:lnTo>
                      <a:pt x="344" y="126"/>
                    </a:lnTo>
                    <a:lnTo>
                      <a:pt x="349" y="128"/>
                    </a:lnTo>
                    <a:lnTo>
                      <a:pt x="354" y="128"/>
                    </a:lnTo>
                    <a:lnTo>
                      <a:pt x="360" y="129"/>
                    </a:lnTo>
                    <a:lnTo>
                      <a:pt x="376" y="128"/>
                    </a:lnTo>
                    <a:lnTo>
                      <a:pt x="393" y="128"/>
                    </a:lnTo>
                    <a:lnTo>
                      <a:pt x="411" y="126"/>
                    </a:lnTo>
                    <a:lnTo>
                      <a:pt x="427" y="125"/>
                    </a:lnTo>
                    <a:lnTo>
                      <a:pt x="444" y="124"/>
                    </a:lnTo>
                    <a:lnTo>
                      <a:pt x="461" y="121"/>
                    </a:lnTo>
                    <a:lnTo>
                      <a:pt x="477" y="120"/>
                    </a:lnTo>
                    <a:lnTo>
                      <a:pt x="495" y="117"/>
                    </a:lnTo>
                    <a:lnTo>
                      <a:pt x="505" y="116"/>
                    </a:lnTo>
                    <a:lnTo>
                      <a:pt x="515" y="115"/>
                    </a:lnTo>
                    <a:lnTo>
                      <a:pt x="524" y="113"/>
                    </a:lnTo>
                    <a:lnTo>
                      <a:pt x="535" y="110"/>
                    </a:lnTo>
                    <a:lnTo>
                      <a:pt x="545" y="109"/>
                    </a:lnTo>
                    <a:lnTo>
                      <a:pt x="556" y="108"/>
                    </a:lnTo>
                    <a:lnTo>
                      <a:pt x="565" y="106"/>
                    </a:lnTo>
                    <a:lnTo>
                      <a:pt x="575" y="105"/>
                    </a:lnTo>
                    <a:lnTo>
                      <a:pt x="634" y="98"/>
                    </a:lnTo>
                    <a:lnTo>
                      <a:pt x="634" y="132"/>
                    </a:lnTo>
                    <a:lnTo>
                      <a:pt x="0" y="132"/>
                    </a:lnTo>
                    <a:lnTo>
                      <a:pt x="5" y="129"/>
                    </a:lnTo>
                    <a:lnTo>
                      <a:pt x="15" y="124"/>
                    </a:lnTo>
                    <a:lnTo>
                      <a:pt x="26" y="117"/>
                    </a:lnTo>
                    <a:lnTo>
                      <a:pt x="36" y="112"/>
                    </a:lnTo>
                    <a:lnTo>
                      <a:pt x="46" y="106"/>
                    </a:lnTo>
                    <a:lnTo>
                      <a:pt x="57" y="100"/>
                    </a:lnTo>
                    <a:lnTo>
                      <a:pt x="67" y="95"/>
                    </a:lnTo>
                    <a:lnTo>
                      <a:pt x="77" y="89"/>
                    </a:lnTo>
                    <a:lnTo>
                      <a:pt x="88" y="84"/>
                    </a:lnTo>
                    <a:lnTo>
                      <a:pt x="98" y="77"/>
                    </a:lnTo>
                    <a:lnTo>
                      <a:pt x="109" y="72"/>
                    </a:lnTo>
                    <a:lnTo>
                      <a:pt x="118" y="66"/>
                    </a:lnTo>
                    <a:lnTo>
                      <a:pt x="128" y="60"/>
                    </a:lnTo>
                    <a:lnTo>
                      <a:pt x="139" y="55"/>
                    </a:lnTo>
                    <a:lnTo>
                      <a:pt x="149" y="49"/>
                    </a:lnTo>
                    <a:lnTo>
                      <a:pt x="165" y="41"/>
                    </a:lnTo>
                    <a:lnTo>
                      <a:pt x="166" y="40"/>
                    </a:lnTo>
                    <a:lnTo>
                      <a:pt x="167" y="39"/>
                    </a:lnTo>
                    <a:lnTo>
                      <a:pt x="168" y="38"/>
                    </a:lnTo>
                    <a:lnTo>
                      <a:pt x="170" y="36"/>
                    </a:lnTo>
                    <a:lnTo>
                      <a:pt x="170" y="35"/>
                    </a:lnTo>
                    <a:lnTo>
                      <a:pt x="171" y="33"/>
                    </a:lnTo>
                    <a:lnTo>
                      <a:pt x="171" y="32"/>
                    </a:lnTo>
                    <a:lnTo>
                      <a:pt x="171" y="31"/>
                    </a:lnTo>
                    <a:lnTo>
                      <a:pt x="171" y="29"/>
                    </a:lnTo>
                    <a:lnTo>
                      <a:pt x="171" y="28"/>
                    </a:lnTo>
                    <a:lnTo>
                      <a:pt x="171" y="27"/>
                    </a:lnTo>
                    <a:lnTo>
                      <a:pt x="170" y="27"/>
                    </a:lnTo>
                    <a:lnTo>
                      <a:pt x="170" y="25"/>
                    </a:lnTo>
                    <a:lnTo>
                      <a:pt x="215" y="0"/>
                    </a:lnTo>
                    <a:lnTo>
                      <a:pt x="223" y="8"/>
                    </a:lnTo>
                    <a:lnTo>
                      <a:pt x="230" y="13"/>
                    </a:lnTo>
                    <a:lnTo>
                      <a:pt x="236" y="21"/>
                    </a:lnTo>
                    <a:lnTo>
                      <a:pt x="242" y="2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1" name="Freeform 435">
                <a:extLst>
                  <a:ext uri="{FF2B5EF4-FFF2-40B4-BE49-F238E27FC236}">
                    <a16:creationId xmlns:a16="http://schemas.microsoft.com/office/drawing/2014/main" id="{5ABE1FA9-DC2C-4BD5-98F1-DCE70C717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1517"/>
                <a:ext cx="634" cy="132"/>
              </a:xfrm>
              <a:custGeom>
                <a:avLst/>
                <a:gdLst>
                  <a:gd name="T0" fmla="*/ 244 w 634"/>
                  <a:gd name="T1" fmla="*/ 31 h 132"/>
                  <a:gd name="T2" fmla="*/ 299 w 634"/>
                  <a:gd name="T3" fmla="*/ 45 h 132"/>
                  <a:gd name="T4" fmla="*/ 311 w 634"/>
                  <a:gd name="T5" fmla="*/ 64 h 132"/>
                  <a:gd name="T6" fmla="*/ 338 w 634"/>
                  <a:gd name="T7" fmla="*/ 65 h 132"/>
                  <a:gd name="T8" fmla="*/ 341 w 634"/>
                  <a:gd name="T9" fmla="*/ 68 h 132"/>
                  <a:gd name="T10" fmla="*/ 339 w 634"/>
                  <a:gd name="T11" fmla="*/ 73 h 132"/>
                  <a:gd name="T12" fmla="*/ 320 w 634"/>
                  <a:gd name="T13" fmla="*/ 92 h 132"/>
                  <a:gd name="T14" fmla="*/ 316 w 634"/>
                  <a:gd name="T15" fmla="*/ 98 h 132"/>
                  <a:gd name="T16" fmla="*/ 316 w 634"/>
                  <a:gd name="T17" fmla="*/ 104 h 132"/>
                  <a:gd name="T18" fmla="*/ 318 w 634"/>
                  <a:gd name="T19" fmla="*/ 109 h 132"/>
                  <a:gd name="T20" fmla="*/ 324 w 634"/>
                  <a:gd name="T21" fmla="*/ 116 h 132"/>
                  <a:gd name="T22" fmla="*/ 332 w 634"/>
                  <a:gd name="T23" fmla="*/ 121 h 132"/>
                  <a:gd name="T24" fmla="*/ 344 w 634"/>
                  <a:gd name="T25" fmla="*/ 126 h 132"/>
                  <a:gd name="T26" fmla="*/ 354 w 634"/>
                  <a:gd name="T27" fmla="*/ 128 h 132"/>
                  <a:gd name="T28" fmla="*/ 376 w 634"/>
                  <a:gd name="T29" fmla="*/ 128 h 132"/>
                  <a:gd name="T30" fmla="*/ 411 w 634"/>
                  <a:gd name="T31" fmla="*/ 126 h 132"/>
                  <a:gd name="T32" fmla="*/ 444 w 634"/>
                  <a:gd name="T33" fmla="*/ 124 h 132"/>
                  <a:gd name="T34" fmla="*/ 477 w 634"/>
                  <a:gd name="T35" fmla="*/ 120 h 132"/>
                  <a:gd name="T36" fmla="*/ 505 w 634"/>
                  <a:gd name="T37" fmla="*/ 116 h 132"/>
                  <a:gd name="T38" fmla="*/ 524 w 634"/>
                  <a:gd name="T39" fmla="*/ 113 h 132"/>
                  <a:gd name="T40" fmla="*/ 545 w 634"/>
                  <a:gd name="T41" fmla="*/ 109 h 132"/>
                  <a:gd name="T42" fmla="*/ 565 w 634"/>
                  <a:gd name="T43" fmla="*/ 106 h 132"/>
                  <a:gd name="T44" fmla="*/ 634 w 634"/>
                  <a:gd name="T45" fmla="*/ 98 h 132"/>
                  <a:gd name="T46" fmla="*/ 0 w 634"/>
                  <a:gd name="T47" fmla="*/ 132 h 132"/>
                  <a:gd name="T48" fmla="*/ 15 w 634"/>
                  <a:gd name="T49" fmla="*/ 124 h 132"/>
                  <a:gd name="T50" fmla="*/ 36 w 634"/>
                  <a:gd name="T51" fmla="*/ 112 h 132"/>
                  <a:gd name="T52" fmla="*/ 57 w 634"/>
                  <a:gd name="T53" fmla="*/ 100 h 132"/>
                  <a:gd name="T54" fmla="*/ 77 w 634"/>
                  <a:gd name="T55" fmla="*/ 89 h 132"/>
                  <a:gd name="T56" fmla="*/ 98 w 634"/>
                  <a:gd name="T57" fmla="*/ 77 h 132"/>
                  <a:gd name="T58" fmla="*/ 118 w 634"/>
                  <a:gd name="T59" fmla="*/ 66 h 132"/>
                  <a:gd name="T60" fmla="*/ 139 w 634"/>
                  <a:gd name="T61" fmla="*/ 55 h 132"/>
                  <a:gd name="T62" fmla="*/ 165 w 634"/>
                  <a:gd name="T63" fmla="*/ 41 h 132"/>
                  <a:gd name="T64" fmla="*/ 167 w 634"/>
                  <a:gd name="T65" fmla="*/ 39 h 132"/>
                  <a:gd name="T66" fmla="*/ 170 w 634"/>
                  <a:gd name="T67" fmla="*/ 36 h 132"/>
                  <a:gd name="T68" fmla="*/ 171 w 634"/>
                  <a:gd name="T69" fmla="*/ 33 h 132"/>
                  <a:gd name="T70" fmla="*/ 171 w 634"/>
                  <a:gd name="T71" fmla="*/ 31 h 132"/>
                  <a:gd name="T72" fmla="*/ 171 w 634"/>
                  <a:gd name="T73" fmla="*/ 28 h 132"/>
                  <a:gd name="T74" fmla="*/ 170 w 634"/>
                  <a:gd name="T75" fmla="*/ 27 h 132"/>
                  <a:gd name="T76" fmla="*/ 215 w 634"/>
                  <a:gd name="T77" fmla="*/ 0 h 132"/>
                  <a:gd name="T78" fmla="*/ 230 w 634"/>
                  <a:gd name="T79" fmla="*/ 13 h 132"/>
                  <a:gd name="T80" fmla="*/ 242 w 634"/>
                  <a:gd name="T81" fmla="*/ 29 h 1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4"/>
                  <a:gd name="T124" fmla="*/ 0 h 132"/>
                  <a:gd name="T125" fmla="*/ 634 w 634"/>
                  <a:gd name="T126" fmla="*/ 132 h 1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4" h="132">
                    <a:moveTo>
                      <a:pt x="242" y="29"/>
                    </a:moveTo>
                    <a:lnTo>
                      <a:pt x="244" y="31"/>
                    </a:lnTo>
                    <a:lnTo>
                      <a:pt x="245" y="32"/>
                    </a:lnTo>
                    <a:lnTo>
                      <a:pt x="299" y="45"/>
                    </a:lnTo>
                    <a:lnTo>
                      <a:pt x="284" y="56"/>
                    </a:lnTo>
                    <a:lnTo>
                      <a:pt x="311" y="64"/>
                    </a:lnTo>
                    <a:lnTo>
                      <a:pt x="317" y="60"/>
                    </a:lnTo>
                    <a:lnTo>
                      <a:pt x="338" y="65"/>
                    </a:lnTo>
                    <a:lnTo>
                      <a:pt x="340" y="66"/>
                    </a:lnTo>
                    <a:lnTo>
                      <a:pt x="341" y="68"/>
                    </a:lnTo>
                    <a:lnTo>
                      <a:pt x="341" y="71"/>
                    </a:lnTo>
                    <a:lnTo>
                      <a:pt x="339" y="73"/>
                    </a:lnTo>
                    <a:lnTo>
                      <a:pt x="323" y="89"/>
                    </a:lnTo>
                    <a:lnTo>
                      <a:pt x="320" y="92"/>
                    </a:lnTo>
                    <a:lnTo>
                      <a:pt x="318" y="96"/>
                    </a:lnTo>
                    <a:lnTo>
                      <a:pt x="316" y="98"/>
                    </a:lnTo>
                    <a:lnTo>
                      <a:pt x="316" y="101"/>
                    </a:lnTo>
                    <a:lnTo>
                      <a:pt x="316" y="104"/>
                    </a:lnTo>
                    <a:lnTo>
                      <a:pt x="317" y="106"/>
                    </a:lnTo>
                    <a:lnTo>
                      <a:pt x="318" y="109"/>
                    </a:lnTo>
                    <a:lnTo>
                      <a:pt x="321" y="112"/>
                    </a:lnTo>
                    <a:lnTo>
                      <a:pt x="324" y="116"/>
                    </a:lnTo>
                    <a:lnTo>
                      <a:pt x="328" y="118"/>
                    </a:lnTo>
                    <a:lnTo>
                      <a:pt x="332" y="121"/>
                    </a:lnTo>
                    <a:lnTo>
                      <a:pt x="338" y="124"/>
                    </a:lnTo>
                    <a:lnTo>
                      <a:pt x="344" y="126"/>
                    </a:lnTo>
                    <a:lnTo>
                      <a:pt x="349" y="128"/>
                    </a:lnTo>
                    <a:lnTo>
                      <a:pt x="354" y="128"/>
                    </a:lnTo>
                    <a:lnTo>
                      <a:pt x="360" y="129"/>
                    </a:lnTo>
                    <a:lnTo>
                      <a:pt x="376" y="128"/>
                    </a:lnTo>
                    <a:lnTo>
                      <a:pt x="393" y="128"/>
                    </a:lnTo>
                    <a:lnTo>
                      <a:pt x="411" y="126"/>
                    </a:lnTo>
                    <a:lnTo>
                      <a:pt x="427" y="125"/>
                    </a:lnTo>
                    <a:lnTo>
                      <a:pt x="444" y="124"/>
                    </a:lnTo>
                    <a:lnTo>
                      <a:pt x="461" y="121"/>
                    </a:lnTo>
                    <a:lnTo>
                      <a:pt x="477" y="120"/>
                    </a:lnTo>
                    <a:lnTo>
                      <a:pt x="495" y="117"/>
                    </a:lnTo>
                    <a:lnTo>
                      <a:pt x="505" y="116"/>
                    </a:lnTo>
                    <a:lnTo>
                      <a:pt x="515" y="115"/>
                    </a:lnTo>
                    <a:lnTo>
                      <a:pt x="524" y="113"/>
                    </a:lnTo>
                    <a:lnTo>
                      <a:pt x="535" y="110"/>
                    </a:lnTo>
                    <a:lnTo>
                      <a:pt x="545" y="109"/>
                    </a:lnTo>
                    <a:lnTo>
                      <a:pt x="556" y="108"/>
                    </a:lnTo>
                    <a:lnTo>
                      <a:pt x="565" y="106"/>
                    </a:lnTo>
                    <a:lnTo>
                      <a:pt x="575" y="105"/>
                    </a:lnTo>
                    <a:lnTo>
                      <a:pt x="634" y="98"/>
                    </a:lnTo>
                    <a:lnTo>
                      <a:pt x="634" y="132"/>
                    </a:lnTo>
                    <a:lnTo>
                      <a:pt x="0" y="132"/>
                    </a:lnTo>
                    <a:lnTo>
                      <a:pt x="5" y="129"/>
                    </a:lnTo>
                    <a:lnTo>
                      <a:pt x="15" y="124"/>
                    </a:lnTo>
                    <a:lnTo>
                      <a:pt x="26" y="117"/>
                    </a:lnTo>
                    <a:lnTo>
                      <a:pt x="36" y="112"/>
                    </a:lnTo>
                    <a:lnTo>
                      <a:pt x="46" y="106"/>
                    </a:lnTo>
                    <a:lnTo>
                      <a:pt x="57" y="100"/>
                    </a:lnTo>
                    <a:lnTo>
                      <a:pt x="67" y="95"/>
                    </a:lnTo>
                    <a:lnTo>
                      <a:pt x="77" y="89"/>
                    </a:lnTo>
                    <a:lnTo>
                      <a:pt x="88" y="84"/>
                    </a:lnTo>
                    <a:lnTo>
                      <a:pt x="98" y="77"/>
                    </a:lnTo>
                    <a:lnTo>
                      <a:pt x="109" y="72"/>
                    </a:lnTo>
                    <a:lnTo>
                      <a:pt x="118" y="66"/>
                    </a:lnTo>
                    <a:lnTo>
                      <a:pt x="128" y="60"/>
                    </a:lnTo>
                    <a:lnTo>
                      <a:pt x="139" y="55"/>
                    </a:lnTo>
                    <a:lnTo>
                      <a:pt x="149" y="49"/>
                    </a:lnTo>
                    <a:lnTo>
                      <a:pt x="165" y="41"/>
                    </a:lnTo>
                    <a:lnTo>
                      <a:pt x="166" y="40"/>
                    </a:lnTo>
                    <a:lnTo>
                      <a:pt x="167" y="39"/>
                    </a:lnTo>
                    <a:lnTo>
                      <a:pt x="168" y="38"/>
                    </a:lnTo>
                    <a:lnTo>
                      <a:pt x="170" y="36"/>
                    </a:lnTo>
                    <a:lnTo>
                      <a:pt x="170" y="35"/>
                    </a:lnTo>
                    <a:lnTo>
                      <a:pt x="171" y="33"/>
                    </a:lnTo>
                    <a:lnTo>
                      <a:pt x="171" y="32"/>
                    </a:lnTo>
                    <a:lnTo>
                      <a:pt x="171" y="31"/>
                    </a:lnTo>
                    <a:lnTo>
                      <a:pt x="171" y="29"/>
                    </a:lnTo>
                    <a:lnTo>
                      <a:pt x="171" y="28"/>
                    </a:lnTo>
                    <a:lnTo>
                      <a:pt x="171" y="27"/>
                    </a:lnTo>
                    <a:lnTo>
                      <a:pt x="170" y="27"/>
                    </a:lnTo>
                    <a:lnTo>
                      <a:pt x="170" y="25"/>
                    </a:lnTo>
                    <a:lnTo>
                      <a:pt x="215" y="0"/>
                    </a:lnTo>
                    <a:lnTo>
                      <a:pt x="223" y="8"/>
                    </a:lnTo>
                    <a:lnTo>
                      <a:pt x="230" y="13"/>
                    </a:lnTo>
                    <a:lnTo>
                      <a:pt x="236" y="21"/>
                    </a:lnTo>
                    <a:lnTo>
                      <a:pt x="242" y="2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2" name="Freeform 436">
                <a:extLst>
                  <a:ext uri="{FF2B5EF4-FFF2-40B4-BE49-F238E27FC236}">
                    <a16:creationId xmlns:a16="http://schemas.microsoft.com/office/drawing/2014/main" id="{3E7BCFE7-A30F-4DF9-A155-B083CA2BA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523"/>
                <a:ext cx="152" cy="67"/>
              </a:xfrm>
              <a:custGeom>
                <a:avLst/>
                <a:gdLst>
                  <a:gd name="T0" fmla="*/ 152 w 152"/>
                  <a:gd name="T1" fmla="*/ 2 h 67"/>
                  <a:gd name="T2" fmla="*/ 151 w 152"/>
                  <a:gd name="T3" fmla="*/ 2 h 67"/>
                  <a:gd name="T4" fmla="*/ 150 w 152"/>
                  <a:gd name="T5" fmla="*/ 2 h 67"/>
                  <a:gd name="T6" fmla="*/ 149 w 152"/>
                  <a:gd name="T7" fmla="*/ 1 h 67"/>
                  <a:gd name="T8" fmla="*/ 147 w 152"/>
                  <a:gd name="T9" fmla="*/ 1 h 67"/>
                  <a:gd name="T10" fmla="*/ 146 w 152"/>
                  <a:gd name="T11" fmla="*/ 1 h 67"/>
                  <a:gd name="T12" fmla="*/ 145 w 152"/>
                  <a:gd name="T13" fmla="*/ 2 h 67"/>
                  <a:gd name="T14" fmla="*/ 144 w 152"/>
                  <a:gd name="T15" fmla="*/ 2 h 67"/>
                  <a:gd name="T16" fmla="*/ 142 w 152"/>
                  <a:gd name="T17" fmla="*/ 2 h 67"/>
                  <a:gd name="T18" fmla="*/ 0 w 152"/>
                  <a:gd name="T19" fmla="*/ 67 h 67"/>
                  <a:gd name="T20" fmla="*/ 0 w 152"/>
                  <a:gd name="T21" fmla="*/ 65 h 67"/>
                  <a:gd name="T22" fmla="*/ 142 w 152"/>
                  <a:gd name="T23" fmla="*/ 1 h 67"/>
                  <a:gd name="T24" fmla="*/ 143 w 152"/>
                  <a:gd name="T25" fmla="*/ 0 h 67"/>
                  <a:gd name="T26" fmla="*/ 144 w 152"/>
                  <a:gd name="T27" fmla="*/ 0 h 67"/>
                  <a:gd name="T28" fmla="*/ 145 w 152"/>
                  <a:gd name="T29" fmla="*/ 0 h 67"/>
                  <a:gd name="T30" fmla="*/ 146 w 152"/>
                  <a:gd name="T31" fmla="*/ 0 h 67"/>
                  <a:gd name="T32" fmla="*/ 147 w 152"/>
                  <a:gd name="T33" fmla="*/ 0 h 67"/>
                  <a:gd name="T34" fmla="*/ 149 w 152"/>
                  <a:gd name="T35" fmla="*/ 0 h 67"/>
                  <a:gd name="T36" fmla="*/ 150 w 152"/>
                  <a:gd name="T37" fmla="*/ 0 h 67"/>
                  <a:gd name="T38" fmla="*/ 151 w 152"/>
                  <a:gd name="T39" fmla="*/ 0 h 67"/>
                  <a:gd name="T40" fmla="*/ 152 w 152"/>
                  <a:gd name="T41" fmla="*/ 0 h 67"/>
                  <a:gd name="T42" fmla="*/ 152 w 152"/>
                  <a:gd name="T43" fmla="*/ 2 h 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2"/>
                  <a:gd name="T67" fmla="*/ 0 h 67"/>
                  <a:gd name="T68" fmla="*/ 152 w 152"/>
                  <a:gd name="T69" fmla="*/ 67 h 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2" h="67">
                    <a:moveTo>
                      <a:pt x="152" y="2"/>
                    </a:moveTo>
                    <a:lnTo>
                      <a:pt x="151" y="2"/>
                    </a:lnTo>
                    <a:lnTo>
                      <a:pt x="150" y="2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5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42" y="1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2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Freeform 437">
                <a:extLst>
                  <a:ext uri="{FF2B5EF4-FFF2-40B4-BE49-F238E27FC236}">
                    <a16:creationId xmlns:a16="http://schemas.microsoft.com/office/drawing/2014/main" id="{4976C250-CE24-4EE8-944A-30E9E3729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523"/>
                <a:ext cx="152" cy="67"/>
              </a:xfrm>
              <a:custGeom>
                <a:avLst/>
                <a:gdLst>
                  <a:gd name="T0" fmla="*/ 152 w 152"/>
                  <a:gd name="T1" fmla="*/ 2 h 67"/>
                  <a:gd name="T2" fmla="*/ 151 w 152"/>
                  <a:gd name="T3" fmla="*/ 2 h 67"/>
                  <a:gd name="T4" fmla="*/ 150 w 152"/>
                  <a:gd name="T5" fmla="*/ 2 h 67"/>
                  <a:gd name="T6" fmla="*/ 149 w 152"/>
                  <a:gd name="T7" fmla="*/ 1 h 67"/>
                  <a:gd name="T8" fmla="*/ 147 w 152"/>
                  <a:gd name="T9" fmla="*/ 1 h 67"/>
                  <a:gd name="T10" fmla="*/ 146 w 152"/>
                  <a:gd name="T11" fmla="*/ 1 h 67"/>
                  <a:gd name="T12" fmla="*/ 145 w 152"/>
                  <a:gd name="T13" fmla="*/ 2 h 67"/>
                  <a:gd name="T14" fmla="*/ 144 w 152"/>
                  <a:gd name="T15" fmla="*/ 2 h 67"/>
                  <a:gd name="T16" fmla="*/ 142 w 152"/>
                  <a:gd name="T17" fmla="*/ 2 h 67"/>
                  <a:gd name="T18" fmla="*/ 0 w 152"/>
                  <a:gd name="T19" fmla="*/ 67 h 67"/>
                  <a:gd name="T20" fmla="*/ 0 w 152"/>
                  <a:gd name="T21" fmla="*/ 65 h 67"/>
                  <a:gd name="T22" fmla="*/ 142 w 152"/>
                  <a:gd name="T23" fmla="*/ 1 h 67"/>
                  <a:gd name="T24" fmla="*/ 143 w 152"/>
                  <a:gd name="T25" fmla="*/ 0 h 67"/>
                  <a:gd name="T26" fmla="*/ 144 w 152"/>
                  <a:gd name="T27" fmla="*/ 0 h 67"/>
                  <a:gd name="T28" fmla="*/ 145 w 152"/>
                  <a:gd name="T29" fmla="*/ 0 h 67"/>
                  <a:gd name="T30" fmla="*/ 146 w 152"/>
                  <a:gd name="T31" fmla="*/ 0 h 67"/>
                  <a:gd name="T32" fmla="*/ 147 w 152"/>
                  <a:gd name="T33" fmla="*/ 0 h 67"/>
                  <a:gd name="T34" fmla="*/ 149 w 152"/>
                  <a:gd name="T35" fmla="*/ 0 h 67"/>
                  <a:gd name="T36" fmla="*/ 150 w 152"/>
                  <a:gd name="T37" fmla="*/ 0 h 67"/>
                  <a:gd name="T38" fmla="*/ 151 w 152"/>
                  <a:gd name="T39" fmla="*/ 0 h 67"/>
                  <a:gd name="T40" fmla="*/ 152 w 152"/>
                  <a:gd name="T41" fmla="*/ 0 h 67"/>
                  <a:gd name="T42" fmla="*/ 152 w 152"/>
                  <a:gd name="T43" fmla="*/ 2 h 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2"/>
                  <a:gd name="T67" fmla="*/ 0 h 67"/>
                  <a:gd name="T68" fmla="*/ 152 w 152"/>
                  <a:gd name="T69" fmla="*/ 67 h 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2" h="67">
                    <a:moveTo>
                      <a:pt x="152" y="2"/>
                    </a:moveTo>
                    <a:lnTo>
                      <a:pt x="151" y="2"/>
                    </a:lnTo>
                    <a:lnTo>
                      <a:pt x="150" y="2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5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42" y="1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2" y="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Freeform 438">
                <a:extLst>
                  <a:ext uri="{FF2B5EF4-FFF2-40B4-BE49-F238E27FC236}">
                    <a16:creationId xmlns:a16="http://schemas.microsoft.com/office/drawing/2014/main" id="{C6804C35-C61D-4444-BDCE-B7302EB47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23"/>
                <a:ext cx="32" cy="15"/>
              </a:xfrm>
              <a:custGeom>
                <a:avLst/>
                <a:gdLst>
                  <a:gd name="T0" fmla="*/ 32 w 32"/>
                  <a:gd name="T1" fmla="*/ 15 h 15"/>
                  <a:gd name="T2" fmla="*/ 0 w 32"/>
                  <a:gd name="T3" fmla="*/ 9 h 15"/>
                  <a:gd name="T4" fmla="*/ 0 w 32"/>
                  <a:gd name="T5" fmla="*/ 0 h 15"/>
                  <a:gd name="T6" fmla="*/ 32 w 32"/>
                  <a:gd name="T7" fmla="*/ 5 h 15"/>
                  <a:gd name="T8" fmla="*/ 32 w 32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2" y="15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Freeform 439">
                <a:extLst>
                  <a:ext uri="{FF2B5EF4-FFF2-40B4-BE49-F238E27FC236}">
                    <a16:creationId xmlns:a16="http://schemas.microsoft.com/office/drawing/2014/main" id="{6907F1B8-2E5F-4A94-853B-ACB010010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23"/>
                <a:ext cx="32" cy="15"/>
              </a:xfrm>
              <a:custGeom>
                <a:avLst/>
                <a:gdLst>
                  <a:gd name="T0" fmla="*/ 32 w 32"/>
                  <a:gd name="T1" fmla="*/ 15 h 15"/>
                  <a:gd name="T2" fmla="*/ 0 w 32"/>
                  <a:gd name="T3" fmla="*/ 9 h 15"/>
                  <a:gd name="T4" fmla="*/ 0 w 32"/>
                  <a:gd name="T5" fmla="*/ 0 h 15"/>
                  <a:gd name="T6" fmla="*/ 32 w 32"/>
                  <a:gd name="T7" fmla="*/ 5 h 15"/>
                  <a:gd name="T8" fmla="*/ 32 w 32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2" y="15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1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Freeform 440">
                <a:extLst>
                  <a:ext uri="{FF2B5EF4-FFF2-40B4-BE49-F238E27FC236}">
                    <a16:creationId xmlns:a16="http://schemas.microsoft.com/office/drawing/2014/main" id="{ECA8D077-4C95-4E6B-820A-586241258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23"/>
                <a:ext cx="25" cy="13"/>
              </a:xfrm>
              <a:custGeom>
                <a:avLst/>
                <a:gdLst>
                  <a:gd name="T0" fmla="*/ 25 w 25"/>
                  <a:gd name="T1" fmla="*/ 5 h 13"/>
                  <a:gd name="T2" fmla="*/ 25 w 25"/>
                  <a:gd name="T3" fmla="*/ 13 h 13"/>
                  <a:gd name="T4" fmla="*/ 0 w 25"/>
                  <a:gd name="T5" fmla="*/ 7 h 13"/>
                  <a:gd name="T6" fmla="*/ 0 w 25"/>
                  <a:gd name="T7" fmla="*/ 0 h 13"/>
                  <a:gd name="T8" fmla="*/ 25 w 25"/>
                  <a:gd name="T9" fmla="*/ 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3"/>
                  <a:gd name="T17" fmla="*/ 25 w 2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3">
                    <a:moveTo>
                      <a:pt x="25" y="5"/>
                    </a:moveTo>
                    <a:lnTo>
                      <a:pt x="25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Freeform 441">
                <a:extLst>
                  <a:ext uri="{FF2B5EF4-FFF2-40B4-BE49-F238E27FC236}">
                    <a16:creationId xmlns:a16="http://schemas.microsoft.com/office/drawing/2014/main" id="{A00F3CEA-8C51-4971-BAD7-AE57CD303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23"/>
                <a:ext cx="25" cy="13"/>
              </a:xfrm>
              <a:custGeom>
                <a:avLst/>
                <a:gdLst>
                  <a:gd name="T0" fmla="*/ 25 w 25"/>
                  <a:gd name="T1" fmla="*/ 5 h 13"/>
                  <a:gd name="T2" fmla="*/ 25 w 25"/>
                  <a:gd name="T3" fmla="*/ 13 h 13"/>
                  <a:gd name="T4" fmla="*/ 0 w 25"/>
                  <a:gd name="T5" fmla="*/ 7 h 13"/>
                  <a:gd name="T6" fmla="*/ 0 w 25"/>
                  <a:gd name="T7" fmla="*/ 0 h 13"/>
                  <a:gd name="T8" fmla="*/ 25 w 25"/>
                  <a:gd name="T9" fmla="*/ 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3"/>
                  <a:gd name="T17" fmla="*/ 25 w 2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3">
                    <a:moveTo>
                      <a:pt x="25" y="5"/>
                    </a:moveTo>
                    <a:lnTo>
                      <a:pt x="25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5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8" name="Freeform 442">
                <a:extLst>
                  <a:ext uri="{FF2B5EF4-FFF2-40B4-BE49-F238E27FC236}">
                    <a16:creationId xmlns:a16="http://schemas.microsoft.com/office/drawing/2014/main" id="{00AC11A8-1E47-4999-87C5-BCA542EFA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525"/>
                <a:ext cx="50" cy="16"/>
              </a:xfrm>
              <a:custGeom>
                <a:avLst/>
                <a:gdLst>
                  <a:gd name="T0" fmla="*/ 50 w 50"/>
                  <a:gd name="T1" fmla="*/ 12 h 16"/>
                  <a:gd name="T2" fmla="*/ 50 w 50"/>
                  <a:gd name="T3" fmla="*/ 16 h 16"/>
                  <a:gd name="T4" fmla="*/ 0 w 50"/>
                  <a:gd name="T5" fmla="*/ 1 h 16"/>
                  <a:gd name="T6" fmla="*/ 3 w 50"/>
                  <a:gd name="T7" fmla="*/ 0 h 16"/>
                  <a:gd name="T8" fmla="*/ 50 w 50"/>
                  <a:gd name="T9" fmla="*/ 1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6"/>
                  <a:gd name="T17" fmla="*/ 50 w 5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6">
                    <a:moveTo>
                      <a:pt x="50" y="12"/>
                    </a:moveTo>
                    <a:lnTo>
                      <a:pt x="50" y="1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0" y="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9" name="Freeform 443">
                <a:extLst>
                  <a:ext uri="{FF2B5EF4-FFF2-40B4-BE49-F238E27FC236}">
                    <a16:creationId xmlns:a16="http://schemas.microsoft.com/office/drawing/2014/main" id="{D82DD150-295F-4741-90DC-BD7AEA39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525"/>
                <a:ext cx="50" cy="16"/>
              </a:xfrm>
              <a:custGeom>
                <a:avLst/>
                <a:gdLst>
                  <a:gd name="T0" fmla="*/ 50 w 50"/>
                  <a:gd name="T1" fmla="*/ 12 h 16"/>
                  <a:gd name="T2" fmla="*/ 50 w 50"/>
                  <a:gd name="T3" fmla="*/ 16 h 16"/>
                  <a:gd name="T4" fmla="*/ 0 w 50"/>
                  <a:gd name="T5" fmla="*/ 1 h 16"/>
                  <a:gd name="T6" fmla="*/ 3 w 50"/>
                  <a:gd name="T7" fmla="*/ 0 h 16"/>
                  <a:gd name="T8" fmla="*/ 50 w 50"/>
                  <a:gd name="T9" fmla="*/ 1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6"/>
                  <a:gd name="T17" fmla="*/ 50 w 5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6">
                    <a:moveTo>
                      <a:pt x="50" y="12"/>
                    </a:moveTo>
                    <a:lnTo>
                      <a:pt x="50" y="1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0" y="12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0" name="Freeform 444">
                <a:extLst>
                  <a:ext uri="{FF2B5EF4-FFF2-40B4-BE49-F238E27FC236}">
                    <a16:creationId xmlns:a16="http://schemas.microsoft.com/office/drawing/2014/main" id="{C72166A0-A1B0-4E2D-A552-954DEE491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525"/>
                <a:ext cx="218" cy="124"/>
              </a:xfrm>
              <a:custGeom>
                <a:avLst/>
                <a:gdLst>
                  <a:gd name="T0" fmla="*/ 217 w 218"/>
                  <a:gd name="T1" fmla="*/ 19 h 124"/>
                  <a:gd name="T2" fmla="*/ 217 w 218"/>
                  <a:gd name="T3" fmla="*/ 20 h 124"/>
                  <a:gd name="T4" fmla="*/ 218 w 218"/>
                  <a:gd name="T5" fmla="*/ 20 h 124"/>
                  <a:gd name="T6" fmla="*/ 218 w 218"/>
                  <a:gd name="T7" fmla="*/ 21 h 124"/>
                  <a:gd name="T8" fmla="*/ 218 w 218"/>
                  <a:gd name="T9" fmla="*/ 23 h 124"/>
                  <a:gd name="T10" fmla="*/ 217 w 218"/>
                  <a:gd name="T11" fmla="*/ 23 h 124"/>
                  <a:gd name="T12" fmla="*/ 215 w 218"/>
                  <a:gd name="T13" fmla="*/ 24 h 124"/>
                  <a:gd name="T14" fmla="*/ 214 w 218"/>
                  <a:gd name="T15" fmla="*/ 25 h 124"/>
                  <a:gd name="T16" fmla="*/ 29 w 218"/>
                  <a:gd name="T17" fmla="*/ 124 h 124"/>
                  <a:gd name="T18" fmla="*/ 0 w 218"/>
                  <a:gd name="T19" fmla="*/ 124 h 124"/>
                  <a:gd name="T20" fmla="*/ 0 w 218"/>
                  <a:gd name="T21" fmla="*/ 67 h 124"/>
                  <a:gd name="T22" fmla="*/ 142 w 218"/>
                  <a:gd name="T23" fmla="*/ 3 h 124"/>
                  <a:gd name="T24" fmla="*/ 143 w 218"/>
                  <a:gd name="T25" fmla="*/ 1 h 124"/>
                  <a:gd name="T26" fmla="*/ 144 w 218"/>
                  <a:gd name="T27" fmla="*/ 1 h 124"/>
                  <a:gd name="T28" fmla="*/ 145 w 218"/>
                  <a:gd name="T29" fmla="*/ 1 h 124"/>
                  <a:gd name="T30" fmla="*/ 146 w 218"/>
                  <a:gd name="T31" fmla="*/ 1 h 124"/>
                  <a:gd name="T32" fmla="*/ 147 w 218"/>
                  <a:gd name="T33" fmla="*/ 0 h 124"/>
                  <a:gd name="T34" fmla="*/ 149 w 218"/>
                  <a:gd name="T35" fmla="*/ 0 h 124"/>
                  <a:gd name="T36" fmla="*/ 150 w 218"/>
                  <a:gd name="T37" fmla="*/ 1 h 124"/>
                  <a:gd name="T38" fmla="*/ 151 w 218"/>
                  <a:gd name="T39" fmla="*/ 1 h 124"/>
                  <a:gd name="T40" fmla="*/ 152 w 218"/>
                  <a:gd name="T41" fmla="*/ 1 h 124"/>
                  <a:gd name="T42" fmla="*/ 217 w 218"/>
                  <a:gd name="T43" fmla="*/ 19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8"/>
                  <a:gd name="T67" fmla="*/ 0 h 124"/>
                  <a:gd name="T68" fmla="*/ 218 w 218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8" h="124">
                    <a:moveTo>
                      <a:pt x="217" y="19"/>
                    </a:moveTo>
                    <a:lnTo>
                      <a:pt x="217" y="20"/>
                    </a:lnTo>
                    <a:lnTo>
                      <a:pt x="218" y="20"/>
                    </a:lnTo>
                    <a:lnTo>
                      <a:pt x="218" y="21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9" y="124"/>
                    </a:lnTo>
                    <a:lnTo>
                      <a:pt x="0" y="124"/>
                    </a:lnTo>
                    <a:lnTo>
                      <a:pt x="0" y="67"/>
                    </a:lnTo>
                    <a:lnTo>
                      <a:pt x="142" y="3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0" y="1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217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1" name="Freeform 445">
                <a:extLst>
                  <a:ext uri="{FF2B5EF4-FFF2-40B4-BE49-F238E27FC236}">
                    <a16:creationId xmlns:a16="http://schemas.microsoft.com/office/drawing/2014/main" id="{7F30DAAD-3881-414D-A02C-D755857B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525"/>
                <a:ext cx="218" cy="124"/>
              </a:xfrm>
              <a:custGeom>
                <a:avLst/>
                <a:gdLst>
                  <a:gd name="T0" fmla="*/ 217 w 218"/>
                  <a:gd name="T1" fmla="*/ 19 h 124"/>
                  <a:gd name="T2" fmla="*/ 217 w 218"/>
                  <a:gd name="T3" fmla="*/ 20 h 124"/>
                  <a:gd name="T4" fmla="*/ 218 w 218"/>
                  <a:gd name="T5" fmla="*/ 20 h 124"/>
                  <a:gd name="T6" fmla="*/ 218 w 218"/>
                  <a:gd name="T7" fmla="*/ 21 h 124"/>
                  <a:gd name="T8" fmla="*/ 218 w 218"/>
                  <a:gd name="T9" fmla="*/ 23 h 124"/>
                  <a:gd name="T10" fmla="*/ 217 w 218"/>
                  <a:gd name="T11" fmla="*/ 23 h 124"/>
                  <a:gd name="T12" fmla="*/ 215 w 218"/>
                  <a:gd name="T13" fmla="*/ 24 h 124"/>
                  <a:gd name="T14" fmla="*/ 214 w 218"/>
                  <a:gd name="T15" fmla="*/ 25 h 124"/>
                  <a:gd name="T16" fmla="*/ 29 w 218"/>
                  <a:gd name="T17" fmla="*/ 124 h 124"/>
                  <a:gd name="T18" fmla="*/ 0 w 218"/>
                  <a:gd name="T19" fmla="*/ 124 h 124"/>
                  <a:gd name="T20" fmla="*/ 0 w 218"/>
                  <a:gd name="T21" fmla="*/ 67 h 124"/>
                  <a:gd name="T22" fmla="*/ 142 w 218"/>
                  <a:gd name="T23" fmla="*/ 3 h 124"/>
                  <a:gd name="T24" fmla="*/ 143 w 218"/>
                  <a:gd name="T25" fmla="*/ 1 h 124"/>
                  <a:gd name="T26" fmla="*/ 144 w 218"/>
                  <a:gd name="T27" fmla="*/ 1 h 124"/>
                  <a:gd name="T28" fmla="*/ 145 w 218"/>
                  <a:gd name="T29" fmla="*/ 1 h 124"/>
                  <a:gd name="T30" fmla="*/ 146 w 218"/>
                  <a:gd name="T31" fmla="*/ 1 h 124"/>
                  <a:gd name="T32" fmla="*/ 147 w 218"/>
                  <a:gd name="T33" fmla="*/ 0 h 124"/>
                  <a:gd name="T34" fmla="*/ 149 w 218"/>
                  <a:gd name="T35" fmla="*/ 0 h 124"/>
                  <a:gd name="T36" fmla="*/ 150 w 218"/>
                  <a:gd name="T37" fmla="*/ 1 h 124"/>
                  <a:gd name="T38" fmla="*/ 151 w 218"/>
                  <a:gd name="T39" fmla="*/ 1 h 124"/>
                  <a:gd name="T40" fmla="*/ 152 w 218"/>
                  <a:gd name="T41" fmla="*/ 1 h 124"/>
                  <a:gd name="T42" fmla="*/ 217 w 218"/>
                  <a:gd name="T43" fmla="*/ 19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8"/>
                  <a:gd name="T67" fmla="*/ 0 h 124"/>
                  <a:gd name="T68" fmla="*/ 218 w 218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8" h="124">
                    <a:moveTo>
                      <a:pt x="217" y="19"/>
                    </a:moveTo>
                    <a:lnTo>
                      <a:pt x="217" y="20"/>
                    </a:lnTo>
                    <a:lnTo>
                      <a:pt x="218" y="20"/>
                    </a:lnTo>
                    <a:lnTo>
                      <a:pt x="218" y="21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9" y="124"/>
                    </a:lnTo>
                    <a:lnTo>
                      <a:pt x="0" y="124"/>
                    </a:lnTo>
                    <a:lnTo>
                      <a:pt x="0" y="67"/>
                    </a:lnTo>
                    <a:lnTo>
                      <a:pt x="142" y="3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0" y="1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217" y="19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2" name="Freeform 446">
                <a:extLst>
                  <a:ext uri="{FF2B5EF4-FFF2-40B4-BE49-F238E27FC236}">
                    <a16:creationId xmlns:a16="http://schemas.microsoft.com/office/drawing/2014/main" id="{A495EE4B-BB0F-4480-A08B-458BC985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32"/>
                <a:ext cx="25" cy="37"/>
              </a:xfrm>
              <a:custGeom>
                <a:avLst/>
                <a:gdLst>
                  <a:gd name="T0" fmla="*/ 25 w 25"/>
                  <a:gd name="T1" fmla="*/ 5 h 37"/>
                  <a:gd name="T2" fmla="*/ 25 w 25"/>
                  <a:gd name="T3" fmla="*/ 37 h 37"/>
                  <a:gd name="T4" fmla="*/ 0 w 25"/>
                  <a:gd name="T5" fmla="*/ 30 h 37"/>
                  <a:gd name="T6" fmla="*/ 0 w 25"/>
                  <a:gd name="T7" fmla="*/ 0 h 37"/>
                  <a:gd name="T8" fmla="*/ 25 w 25"/>
                  <a:gd name="T9" fmla="*/ 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7"/>
                  <a:gd name="T17" fmla="*/ 25 w 2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7">
                    <a:moveTo>
                      <a:pt x="25" y="5"/>
                    </a:moveTo>
                    <a:lnTo>
                      <a:pt x="25" y="37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3" name="Freeform 447">
                <a:extLst>
                  <a:ext uri="{FF2B5EF4-FFF2-40B4-BE49-F238E27FC236}">
                    <a16:creationId xmlns:a16="http://schemas.microsoft.com/office/drawing/2014/main" id="{6C8C6A6C-1B99-478C-925E-8B351F7E2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532"/>
                <a:ext cx="25" cy="37"/>
              </a:xfrm>
              <a:custGeom>
                <a:avLst/>
                <a:gdLst>
                  <a:gd name="T0" fmla="*/ 25 w 25"/>
                  <a:gd name="T1" fmla="*/ 5 h 37"/>
                  <a:gd name="T2" fmla="*/ 25 w 25"/>
                  <a:gd name="T3" fmla="*/ 37 h 37"/>
                  <a:gd name="T4" fmla="*/ 0 w 25"/>
                  <a:gd name="T5" fmla="*/ 30 h 37"/>
                  <a:gd name="T6" fmla="*/ 0 w 25"/>
                  <a:gd name="T7" fmla="*/ 0 h 37"/>
                  <a:gd name="T8" fmla="*/ 25 w 25"/>
                  <a:gd name="T9" fmla="*/ 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7"/>
                  <a:gd name="T17" fmla="*/ 25 w 2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7">
                    <a:moveTo>
                      <a:pt x="25" y="5"/>
                    </a:moveTo>
                    <a:lnTo>
                      <a:pt x="25" y="37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25" y="5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4" name="Freeform 448">
                <a:extLst>
                  <a:ext uri="{FF2B5EF4-FFF2-40B4-BE49-F238E27FC236}">
                    <a16:creationId xmlns:a16="http://schemas.microsoft.com/office/drawing/2014/main" id="{7D0056EC-C0A7-4A30-81A5-0166B7C9F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33"/>
                <a:ext cx="32" cy="13"/>
              </a:xfrm>
              <a:custGeom>
                <a:avLst/>
                <a:gdLst>
                  <a:gd name="T0" fmla="*/ 32 w 32"/>
                  <a:gd name="T1" fmla="*/ 13 h 13"/>
                  <a:gd name="T2" fmla="*/ 0 w 32"/>
                  <a:gd name="T3" fmla="*/ 7 h 13"/>
                  <a:gd name="T4" fmla="*/ 0 w 32"/>
                  <a:gd name="T5" fmla="*/ 0 h 13"/>
                  <a:gd name="T6" fmla="*/ 32 w 32"/>
                  <a:gd name="T7" fmla="*/ 7 h 13"/>
                  <a:gd name="T8" fmla="*/ 32 w 3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32" y="13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Freeform 449">
                <a:extLst>
                  <a:ext uri="{FF2B5EF4-FFF2-40B4-BE49-F238E27FC236}">
                    <a16:creationId xmlns:a16="http://schemas.microsoft.com/office/drawing/2014/main" id="{EF37E062-6DB4-4159-BDF4-579280D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33"/>
                <a:ext cx="32" cy="13"/>
              </a:xfrm>
              <a:custGeom>
                <a:avLst/>
                <a:gdLst>
                  <a:gd name="T0" fmla="*/ 32 w 32"/>
                  <a:gd name="T1" fmla="*/ 13 h 13"/>
                  <a:gd name="T2" fmla="*/ 0 w 32"/>
                  <a:gd name="T3" fmla="*/ 7 h 13"/>
                  <a:gd name="T4" fmla="*/ 0 w 32"/>
                  <a:gd name="T5" fmla="*/ 0 h 13"/>
                  <a:gd name="T6" fmla="*/ 32 w 32"/>
                  <a:gd name="T7" fmla="*/ 7 h 13"/>
                  <a:gd name="T8" fmla="*/ 32 w 3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32" y="13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32" y="1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Freeform 450">
                <a:extLst>
                  <a:ext uri="{FF2B5EF4-FFF2-40B4-BE49-F238E27FC236}">
                    <a16:creationId xmlns:a16="http://schemas.microsoft.com/office/drawing/2014/main" id="{E2F5440C-888E-4C2B-B0BD-F3CDB74C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1541"/>
                <a:ext cx="194" cy="108"/>
              </a:xfrm>
              <a:custGeom>
                <a:avLst/>
                <a:gdLst>
                  <a:gd name="T0" fmla="*/ 188 w 194"/>
                  <a:gd name="T1" fmla="*/ 14 h 108"/>
                  <a:gd name="T2" fmla="*/ 13 w 194"/>
                  <a:gd name="T3" fmla="*/ 108 h 108"/>
                  <a:gd name="T4" fmla="*/ 0 w 194"/>
                  <a:gd name="T5" fmla="*/ 108 h 108"/>
                  <a:gd name="T6" fmla="*/ 183 w 194"/>
                  <a:gd name="T7" fmla="*/ 9 h 108"/>
                  <a:gd name="T8" fmla="*/ 185 w 194"/>
                  <a:gd name="T9" fmla="*/ 9 h 108"/>
                  <a:gd name="T10" fmla="*/ 186 w 194"/>
                  <a:gd name="T11" fmla="*/ 8 h 108"/>
                  <a:gd name="T12" fmla="*/ 186 w 194"/>
                  <a:gd name="T13" fmla="*/ 7 h 108"/>
                  <a:gd name="T14" fmla="*/ 187 w 194"/>
                  <a:gd name="T15" fmla="*/ 7 h 108"/>
                  <a:gd name="T16" fmla="*/ 187 w 194"/>
                  <a:gd name="T17" fmla="*/ 5 h 108"/>
                  <a:gd name="T18" fmla="*/ 187 w 194"/>
                  <a:gd name="T19" fmla="*/ 4 h 108"/>
                  <a:gd name="T20" fmla="*/ 186 w 194"/>
                  <a:gd name="T21" fmla="*/ 3 h 108"/>
                  <a:gd name="T22" fmla="*/ 189 w 194"/>
                  <a:gd name="T23" fmla="*/ 0 h 108"/>
                  <a:gd name="T24" fmla="*/ 190 w 194"/>
                  <a:gd name="T25" fmla="*/ 0 h 108"/>
                  <a:gd name="T26" fmla="*/ 191 w 194"/>
                  <a:gd name="T27" fmla="*/ 1 h 108"/>
                  <a:gd name="T28" fmla="*/ 192 w 194"/>
                  <a:gd name="T29" fmla="*/ 3 h 108"/>
                  <a:gd name="T30" fmla="*/ 192 w 194"/>
                  <a:gd name="T31" fmla="*/ 4 h 108"/>
                  <a:gd name="T32" fmla="*/ 194 w 194"/>
                  <a:gd name="T33" fmla="*/ 5 h 108"/>
                  <a:gd name="T34" fmla="*/ 192 w 194"/>
                  <a:gd name="T35" fmla="*/ 5 h 108"/>
                  <a:gd name="T36" fmla="*/ 192 w 194"/>
                  <a:gd name="T37" fmla="*/ 7 h 108"/>
                  <a:gd name="T38" fmla="*/ 192 w 194"/>
                  <a:gd name="T39" fmla="*/ 8 h 108"/>
                  <a:gd name="T40" fmla="*/ 191 w 194"/>
                  <a:gd name="T41" fmla="*/ 9 h 108"/>
                  <a:gd name="T42" fmla="*/ 191 w 194"/>
                  <a:gd name="T43" fmla="*/ 11 h 108"/>
                  <a:gd name="T44" fmla="*/ 190 w 194"/>
                  <a:gd name="T45" fmla="*/ 11 h 108"/>
                  <a:gd name="T46" fmla="*/ 189 w 194"/>
                  <a:gd name="T47" fmla="*/ 12 h 108"/>
                  <a:gd name="T48" fmla="*/ 188 w 194"/>
                  <a:gd name="T49" fmla="*/ 12 h 108"/>
                  <a:gd name="T50" fmla="*/ 188 w 194"/>
                  <a:gd name="T51" fmla="*/ 14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4"/>
                  <a:gd name="T79" fmla="*/ 0 h 108"/>
                  <a:gd name="T80" fmla="*/ 194 w 194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4" h="108">
                    <a:moveTo>
                      <a:pt x="188" y="14"/>
                    </a:moveTo>
                    <a:lnTo>
                      <a:pt x="13" y="108"/>
                    </a:lnTo>
                    <a:lnTo>
                      <a:pt x="0" y="108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6" y="8"/>
                    </a:lnTo>
                    <a:lnTo>
                      <a:pt x="186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7" y="4"/>
                    </a:lnTo>
                    <a:lnTo>
                      <a:pt x="186" y="3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1" y="1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4" y="5"/>
                    </a:lnTo>
                    <a:lnTo>
                      <a:pt x="192" y="5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1" y="9"/>
                    </a:lnTo>
                    <a:lnTo>
                      <a:pt x="191" y="11"/>
                    </a:lnTo>
                    <a:lnTo>
                      <a:pt x="190" y="11"/>
                    </a:lnTo>
                    <a:lnTo>
                      <a:pt x="189" y="12"/>
                    </a:lnTo>
                    <a:lnTo>
                      <a:pt x="188" y="12"/>
                    </a:lnTo>
                    <a:lnTo>
                      <a:pt x="188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Freeform 451">
                <a:extLst>
                  <a:ext uri="{FF2B5EF4-FFF2-40B4-BE49-F238E27FC236}">
                    <a16:creationId xmlns:a16="http://schemas.microsoft.com/office/drawing/2014/main" id="{323087C2-9091-429E-B88C-52F8C1D18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1541"/>
                <a:ext cx="194" cy="108"/>
              </a:xfrm>
              <a:custGeom>
                <a:avLst/>
                <a:gdLst>
                  <a:gd name="T0" fmla="*/ 188 w 194"/>
                  <a:gd name="T1" fmla="*/ 14 h 108"/>
                  <a:gd name="T2" fmla="*/ 13 w 194"/>
                  <a:gd name="T3" fmla="*/ 108 h 108"/>
                  <a:gd name="T4" fmla="*/ 0 w 194"/>
                  <a:gd name="T5" fmla="*/ 108 h 108"/>
                  <a:gd name="T6" fmla="*/ 183 w 194"/>
                  <a:gd name="T7" fmla="*/ 9 h 108"/>
                  <a:gd name="T8" fmla="*/ 185 w 194"/>
                  <a:gd name="T9" fmla="*/ 9 h 108"/>
                  <a:gd name="T10" fmla="*/ 186 w 194"/>
                  <a:gd name="T11" fmla="*/ 8 h 108"/>
                  <a:gd name="T12" fmla="*/ 186 w 194"/>
                  <a:gd name="T13" fmla="*/ 7 h 108"/>
                  <a:gd name="T14" fmla="*/ 187 w 194"/>
                  <a:gd name="T15" fmla="*/ 7 h 108"/>
                  <a:gd name="T16" fmla="*/ 187 w 194"/>
                  <a:gd name="T17" fmla="*/ 5 h 108"/>
                  <a:gd name="T18" fmla="*/ 187 w 194"/>
                  <a:gd name="T19" fmla="*/ 4 h 108"/>
                  <a:gd name="T20" fmla="*/ 186 w 194"/>
                  <a:gd name="T21" fmla="*/ 3 h 108"/>
                  <a:gd name="T22" fmla="*/ 189 w 194"/>
                  <a:gd name="T23" fmla="*/ 0 h 108"/>
                  <a:gd name="T24" fmla="*/ 190 w 194"/>
                  <a:gd name="T25" fmla="*/ 0 h 108"/>
                  <a:gd name="T26" fmla="*/ 191 w 194"/>
                  <a:gd name="T27" fmla="*/ 1 h 108"/>
                  <a:gd name="T28" fmla="*/ 192 w 194"/>
                  <a:gd name="T29" fmla="*/ 3 h 108"/>
                  <a:gd name="T30" fmla="*/ 192 w 194"/>
                  <a:gd name="T31" fmla="*/ 4 h 108"/>
                  <a:gd name="T32" fmla="*/ 194 w 194"/>
                  <a:gd name="T33" fmla="*/ 5 h 108"/>
                  <a:gd name="T34" fmla="*/ 192 w 194"/>
                  <a:gd name="T35" fmla="*/ 5 h 108"/>
                  <a:gd name="T36" fmla="*/ 192 w 194"/>
                  <a:gd name="T37" fmla="*/ 7 h 108"/>
                  <a:gd name="T38" fmla="*/ 192 w 194"/>
                  <a:gd name="T39" fmla="*/ 8 h 108"/>
                  <a:gd name="T40" fmla="*/ 191 w 194"/>
                  <a:gd name="T41" fmla="*/ 9 h 108"/>
                  <a:gd name="T42" fmla="*/ 191 w 194"/>
                  <a:gd name="T43" fmla="*/ 11 h 108"/>
                  <a:gd name="T44" fmla="*/ 190 w 194"/>
                  <a:gd name="T45" fmla="*/ 11 h 108"/>
                  <a:gd name="T46" fmla="*/ 189 w 194"/>
                  <a:gd name="T47" fmla="*/ 12 h 108"/>
                  <a:gd name="T48" fmla="*/ 188 w 194"/>
                  <a:gd name="T49" fmla="*/ 12 h 108"/>
                  <a:gd name="T50" fmla="*/ 188 w 194"/>
                  <a:gd name="T51" fmla="*/ 14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4"/>
                  <a:gd name="T79" fmla="*/ 0 h 108"/>
                  <a:gd name="T80" fmla="*/ 194 w 194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4" h="108">
                    <a:moveTo>
                      <a:pt x="188" y="14"/>
                    </a:moveTo>
                    <a:lnTo>
                      <a:pt x="13" y="108"/>
                    </a:lnTo>
                    <a:lnTo>
                      <a:pt x="0" y="108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6" y="8"/>
                    </a:lnTo>
                    <a:lnTo>
                      <a:pt x="186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7" y="4"/>
                    </a:lnTo>
                    <a:lnTo>
                      <a:pt x="186" y="3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1" y="1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4" y="5"/>
                    </a:lnTo>
                    <a:lnTo>
                      <a:pt x="192" y="5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1" y="9"/>
                    </a:lnTo>
                    <a:lnTo>
                      <a:pt x="191" y="11"/>
                    </a:lnTo>
                    <a:lnTo>
                      <a:pt x="190" y="11"/>
                    </a:lnTo>
                    <a:lnTo>
                      <a:pt x="189" y="12"/>
                    </a:lnTo>
                    <a:lnTo>
                      <a:pt x="188" y="12"/>
                    </a:lnTo>
                    <a:lnTo>
                      <a:pt x="188" y="14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Freeform 452">
                <a:extLst>
                  <a:ext uri="{FF2B5EF4-FFF2-40B4-BE49-F238E27FC236}">
                    <a16:creationId xmlns:a16="http://schemas.microsoft.com/office/drawing/2014/main" id="{B4987A95-6A4D-4B60-BADD-7AA62D5A5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41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0 w 32"/>
                  <a:gd name="T3" fmla="*/ 9 h 16"/>
                  <a:gd name="T4" fmla="*/ 0 w 32"/>
                  <a:gd name="T5" fmla="*/ 0 h 16"/>
                  <a:gd name="T6" fmla="*/ 32 w 32"/>
                  <a:gd name="T7" fmla="*/ 7 h 16"/>
                  <a:gd name="T8" fmla="*/ 32 w 32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6"/>
                  <a:gd name="T17" fmla="*/ 32 w 3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6">
                    <a:moveTo>
                      <a:pt x="32" y="16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9" name="Freeform 453">
                <a:extLst>
                  <a:ext uri="{FF2B5EF4-FFF2-40B4-BE49-F238E27FC236}">
                    <a16:creationId xmlns:a16="http://schemas.microsoft.com/office/drawing/2014/main" id="{9B822AAF-C5B5-486E-93EA-1BAE4686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41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0 w 32"/>
                  <a:gd name="T3" fmla="*/ 9 h 16"/>
                  <a:gd name="T4" fmla="*/ 0 w 32"/>
                  <a:gd name="T5" fmla="*/ 0 h 16"/>
                  <a:gd name="T6" fmla="*/ 32 w 32"/>
                  <a:gd name="T7" fmla="*/ 7 h 16"/>
                  <a:gd name="T8" fmla="*/ 32 w 32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6"/>
                  <a:gd name="T17" fmla="*/ 32 w 3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6">
                    <a:moveTo>
                      <a:pt x="32" y="16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0" name="Freeform 454">
                <a:extLst>
                  <a:ext uri="{FF2B5EF4-FFF2-40B4-BE49-F238E27FC236}">
                    <a16:creationId xmlns:a16="http://schemas.microsoft.com/office/drawing/2014/main" id="{72BFEC77-64BC-4869-BF0F-7D720FC96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52"/>
                <a:ext cx="32" cy="41"/>
              </a:xfrm>
              <a:custGeom>
                <a:avLst/>
                <a:gdLst>
                  <a:gd name="T0" fmla="*/ 32 w 32"/>
                  <a:gd name="T1" fmla="*/ 41 h 41"/>
                  <a:gd name="T2" fmla="*/ 0 w 32"/>
                  <a:gd name="T3" fmla="*/ 33 h 41"/>
                  <a:gd name="T4" fmla="*/ 0 w 32"/>
                  <a:gd name="T5" fmla="*/ 0 h 41"/>
                  <a:gd name="T6" fmla="*/ 32 w 32"/>
                  <a:gd name="T7" fmla="*/ 6 h 41"/>
                  <a:gd name="T8" fmla="*/ 32 w 32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1"/>
                  <a:gd name="T17" fmla="*/ 32 w 3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1">
                    <a:moveTo>
                      <a:pt x="32" y="41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1" name="Freeform 455">
                <a:extLst>
                  <a:ext uri="{FF2B5EF4-FFF2-40B4-BE49-F238E27FC236}">
                    <a16:creationId xmlns:a16="http://schemas.microsoft.com/office/drawing/2014/main" id="{5523ABC3-7047-43C9-95EF-79965C692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552"/>
                <a:ext cx="32" cy="41"/>
              </a:xfrm>
              <a:custGeom>
                <a:avLst/>
                <a:gdLst>
                  <a:gd name="T0" fmla="*/ 32 w 32"/>
                  <a:gd name="T1" fmla="*/ 41 h 41"/>
                  <a:gd name="T2" fmla="*/ 0 w 32"/>
                  <a:gd name="T3" fmla="*/ 33 h 41"/>
                  <a:gd name="T4" fmla="*/ 0 w 32"/>
                  <a:gd name="T5" fmla="*/ 0 h 41"/>
                  <a:gd name="T6" fmla="*/ 32 w 32"/>
                  <a:gd name="T7" fmla="*/ 6 h 41"/>
                  <a:gd name="T8" fmla="*/ 32 w 32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1"/>
                  <a:gd name="T17" fmla="*/ 32 w 3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1">
                    <a:moveTo>
                      <a:pt x="32" y="41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32" y="41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2" name="Freeform 456">
                <a:extLst>
                  <a:ext uri="{FF2B5EF4-FFF2-40B4-BE49-F238E27FC236}">
                    <a16:creationId xmlns:a16="http://schemas.microsoft.com/office/drawing/2014/main" id="{9D126E6C-42A6-4D59-9A46-A80D337E2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546"/>
                <a:ext cx="180" cy="103"/>
              </a:xfrm>
              <a:custGeom>
                <a:avLst/>
                <a:gdLst>
                  <a:gd name="T0" fmla="*/ 7 w 180"/>
                  <a:gd name="T1" fmla="*/ 103 h 103"/>
                  <a:gd name="T2" fmla="*/ 0 w 180"/>
                  <a:gd name="T3" fmla="*/ 103 h 103"/>
                  <a:gd name="T4" fmla="*/ 65 w 180"/>
                  <a:gd name="T5" fmla="*/ 68 h 103"/>
                  <a:gd name="T6" fmla="*/ 97 w 180"/>
                  <a:gd name="T7" fmla="*/ 51 h 103"/>
                  <a:gd name="T8" fmla="*/ 172 w 180"/>
                  <a:gd name="T9" fmla="*/ 9 h 103"/>
                  <a:gd name="T10" fmla="*/ 173 w 180"/>
                  <a:gd name="T11" fmla="*/ 9 h 103"/>
                  <a:gd name="T12" fmla="*/ 174 w 180"/>
                  <a:gd name="T13" fmla="*/ 7 h 103"/>
                  <a:gd name="T14" fmla="*/ 175 w 180"/>
                  <a:gd name="T15" fmla="*/ 7 h 103"/>
                  <a:gd name="T16" fmla="*/ 176 w 180"/>
                  <a:gd name="T17" fmla="*/ 6 h 103"/>
                  <a:gd name="T18" fmla="*/ 177 w 180"/>
                  <a:gd name="T19" fmla="*/ 4 h 103"/>
                  <a:gd name="T20" fmla="*/ 177 w 180"/>
                  <a:gd name="T21" fmla="*/ 3 h 103"/>
                  <a:gd name="T22" fmla="*/ 179 w 180"/>
                  <a:gd name="T23" fmla="*/ 2 h 103"/>
                  <a:gd name="T24" fmla="*/ 179 w 180"/>
                  <a:gd name="T25" fmla="*/ 0 h 103"/>
                  <a:gd name="T26" fmla="*/ 180 w 180"/>
                  <a:gd name="T27" fmla="*/ 2 h 103"/>
                  <a:gd name="T28" fmla="*/ 180 w 180"/>
                  <a:gd name="T29" fmla="*/ 3 h 103"/>
                  <a:gd name="T30" fmla="*/ 179 w 180"/>
                  <a:gd name="T31" fmla="*/ 4 h 103"/>
                  <a:gd name="T32" fmla="*/ 179 w 180"/>
                  <a:gd name="T33" fmla="*/ 6 h 103"/>
                  <a:gd name="T34" fmla="*/ 177 w 180"/>
                  <a:gd name="T35" fmla="*/ 7 h 103"/>
                  <a:gd name="T36" fmla="*/ 176 w 180"/>
                  <a:gd name="T37" fmla="*/ 9 h 103"/>
                  <a:gd name="T38" fmla="*/ 175 w 180"/>
                  <a:gd name="T39" fmla="*/ 10 h 103"/>
                  <a:gd name="T40" fmla="*/ 174 w 180"/>
                  <a:gd name="T41" fmla="*/ 11 h 103"/>
                  <a:gd name="T42" fmla="*/ 7 w 180"/>
                  <a:gd name="T43" fmla="*/ 103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0"/>
                  <a:gd name="T67" fmla="*/ 0 h 103"/>
                  <a:gd name="T68" fmla="*/ 180 w 180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0" h="103">
                    <a:moveTo>
                      <a:pt x="7" y="103"/>
                    </a:moveTo>
                    <a:lnTo>
                      <a:pt x="0" y="103"/>
                    </a:lnTo>
                    <a:lnTo>
                      <a:pt x="65" y="68"/>
                    </a:lnTo>
                    <a:lnTo>
                      <a:pt x="97" y="51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4" y="7"/>
                    </a:lnTo>
                    <a:lnTo>
                      <a:pt x="175" y="7"/>
                    </a:lnTo>
                    <a:lnTo>
                      <a:pt x="176" y="6"/>
                    </a:lnTo>
                    <a:lnTo>
                      <a:pt x="177" y="4"/>
                    </a:lnTo>
                    <a:lnTo>
                      <a:pt x="177" y="3"/>
                    </a:lnTo>
                    <a:lnTo>
                      <a:pt x="179" y="2"/>
                    </a:lnTo>
                    <a:lnTo>
                      <a:pt x="179" y="0"/>
                    </a:lnTo>
                    <a:lnTo>
                      <a:pt x="180" y="2"/>
                    </a:lnTo>
                    <a:lnTo>
                      <a:pt x="180" y="3"/>
                    </a:lnTo>
                    <a:lnTo>
                      <a:pt x="179" y="4"/>
                    </a:lnTo>
                    <a:lnTo>
                      <a:pt x="179" y="6"/>
                    </a:lnTo>
                    <a:lnTo>
                      <a:pt x="177" y="7"/>
                    </a:lnTo>
                    <a:lnTo>
                      <a:pt x="176" y="9"/>
                    </a:lnTo>
                    <a:lnTo>
                      <a:pt x="175" y="10"/>
                    </a:lnTo>
                    <a:lnTo>
                      <a:pt x="174" y="11"/>
                    </a:lnTo>
                    <a:lnTo>
                      <a:pt x="7" y="10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3" name="Freeform 457">
                <a:extLst>
                  <a:ext uri="{FF2B5EF4-FFF2-40B4-BE49-F238E27FC236}">
                    <a16:creationId xmlns:a16="http://schemas.microsoft.com/office/drawing/2014/main" id="{0B6BF254-5A88-44A1-97E9-650FFFBDB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546"/>
                <a:ext cx="180" cy="103"/>
              </a:xfrm>
              <a:custGeom>
                <a:avLst/>
                <a:gdLst>
                  <a:gd name="T0" fmla="*/ 7 w 180"/>
                  <a:gd name="T1" fmla="*/ 103 h 103"/>
                  <a:gd name="T2" fmla="*/ 0 w 180"/>
                  <a:gd name="T3" fmla="*/ 103 h 103"/>
                  <a:gd name="T4" fmla="*/ 65 w 180"/>
                  <a:gd name="T5" fmla="*/ 68 h 103"/>
                  <a:gd name="T6" fmla="*/ 97 w 180"/>
                  <a:gd name="T7" fmla="*/ 51 h 103"/>
                  <a:gd name="T8" fmla="*/ 172 w 180"/>
                  <a:gd name="T9" fmla="*/ 9 h 103"/>
                  <a:gd name="T10" fmla="*/ 173 w 180"/>
                  <a:gd name="T11" fmla="*/ 9 h 103"/>
                  <a:gd name="T12" fmla="*/ 174 w 180"/>
                  <a:gd name="T13" fmla="*/ 7 h 103"/>
                  <a:gd name="T14" fmla="*/ 175 w 180"/>
                  <a:gd name="T15" fmla="*/ 7 h 103"/>
                  <a:gd name="T16" fmla="*/ 176 w 180"/>
                  <a:gd name="T17" fmla="*/ 6 h 103"/>
                  <a:gd name="T18" fmla="*/ 177 w 180"/>
                  <a:gd name="T19" fmla="*/ 4 h 103"/>
                  <a:gd name="T20" fmla="*/ 177 w 180"/>
                  <a:gd name="T21" fmla="*/ 3 h 103"/>
                  <a:gd name="T22" fmla="*/ 179 w 180"/>
                  <a:gd name="T23" fmla="*/ 2 h 103"/>
                  <a:gd name="T24" fmla="*/ 179 w 180"/>
                  <a:gd name="T25" fmla="*/ 0 h 103"/>
                  <a:gd name="T26" fmla="*/ 180 w 180"/>
                  <a:gd name="T27" fmla="*/ 2 h 103"/>
                  <a:gd name="T28" fmla="*/ 180 w 180"/>
                  <a:gd name="T29" fmla="*/ 3 h 103"/>
                  <a:gd name="T30" fmla="*/ 179 w 180"/>
                  <a:gd name="T31" fmla="*/ 4 h 103"/>
                  <a:gd name="T32" fmla="*/ 179 w 180"/>
                  <a:gd name="T33" fmla="*/ 6 h 103"/>
                  <a:gd name="T34" fmla="*/ 177 w 180"/>
                  <a:gd name="T35" fmla="*/ 7 h 103"/>
                  <a:gd name="T36" fmla="*/ 176 w 180"/>
                  <a:gd name="T37" fmla="*/ 9 h 103"/>
                  <a:gd name="T38" fmla="*/ 175 w 180"/>
                  <a:gd name="T39" fmla="*/ 10 h 103"/>
                  <a:gd name="T40" fmla="*/ 174 w 180"/>
                  <a:gd name="T41" fmla="*/ 11 h 103"/>
                  <a:gd name="T42" fmla="*/ 7 w 180"/>
                  <a:gd name="T43" fmla="*/ 103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0"/>
                  <a:gd name="T67" fmla="*/ 0 h 103"/>
                  <a:gd name="T68" fmla="*/ 180 w 180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0" h="103">
                    <a:moveTo>
                      <a:pt x="7" y="103"/>
                    </a:moveTo>
                    <a:lnTo>
                      <a:pt x="0" y="103"/>
                    </a:lnTo>
                    <a:lnTo>
                      <a:pt x="65" y="68"/>
                    </a:lnTo>
                    <a:lnTo>
                      <a:pt x="97" y="51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4" y="7"/>
                    </a:lnTo>
                    <a:lnTo>
                      <a:pt x="175" y="7"/>
                    </a:lnTo>
                    <a:lnTo>
                      <a:pt x="176" y="6"/>
                    </a:lnTo>
                    <a:lnTo>
                      <a:pt x="177" y="4"/>
                    </a:lnTo>
                    <a:lnTo>
                      <a:pt x="177" y="3"/>
                    </a:lnTo>
                    <a:lnTo>
                      <a:pt x="179" y="2"/>
                    </a:lnTo>
                    <a:lnTo>
                      <a:pt x="179" y="0"/>
                    </a:lnTo>
                    <a:lnTo>
                      <a:pt x="180" y="2"/>
                    </a:lnTo>
                    <a:lnTo>
                      <a:pt x="180" y="3"/>
                    </a:lnTo>
                    <a:lnTo>
                      <a:pt x="179" y="4"/>
                    </a:lnTo>
                    <a:lnTo>
                      <a:pt x="179" y="6"/>
                    </a:lnTo>
                    <a:lnTo>
                      <a:pt x="177" y="7"/>
                    </a:lnTo>
                    <a:lnTo>
                      <a:pt x="176" y="9"/>
                    </a:lnTo>
                    <a:lnTo>
                      <a:pt x="175" y="10"/>
                    </a:lnTo>
                    <a:lnTo>
                      <a:pt x="174" y="11"/>
                    </a:lnTo>
                    <a:lnTo>
                      <a:pt x="7" y="103"/>
                    </a:lnTo>
                  </a:path>
                </a:pathLst>
              </a:custGeom>
              <a:solidFill>
                <a:srgbClr val="B2B2B2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roup 458">
              <a:extLst>
                <a:ext uri="{FF2B5EF4-FFF2-40B4-BE49-F238E27FC236}">
                  <a16:creationId xmlns:a16="http://schemas.microsoft.com/office/drawing/2014/main" id="{79303914-E154-4BF1-9FC2-81D31F66D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8659" y="3560766"/>
              <a:ext cx="3022600" cy="1071563"/>
              <a:chOff x="128" y="1811"/>
              <a:chExt cx="1904" cy="675"/>
            </a:xfrm>
          </p:grpSpPr>
          <p:sp>
            <p:nvSpPr>
              <p:cNvPr id="346" name="Text 51">
                <a:extLst>
                  <a:ext uri="{FF2B5EF4-FFF2-40B4-BE49-F238E27FC236}">
                    <a16:creationId xmlns:a16="http://schemas.microsoft.com/office/drawing/2014/main" id="{16AF1CB9-3A3B-4D30-B3A2-05540FF47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" y="2075"/>
                <a:ext cx="120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sv-S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26 </a:t>
                </a:r>
                <a:r>
                  <a:rPr lang="de-DE" altLang="sv-SE" sz="900" kern="0" dirty="0">
                    <a:solidFill>
                      <a:srgbClr val="000000"/>
                    </a:solidFill>
                    <a:cs typeface="Arial" pitchFamily="34" charset="0"/>
                  </a:rPr>
                  <a:t>6</a:t>
                </a:r>
                <a:r>
                  <a:rPr kumimoji="0" lang="de-DE" altLang="sv-S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00 </a:t>
                </a:r>
                <a:r>
                  <a:rPr kumimoji="0" lang="en-GB" altLang="sv-S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employees</a:t>
                </a:r>
                <a:endParaRPr kumimoji="0" lang="de-DE" altLang="sv-S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55 Roman"/>
                  <a:cs typeface="Arial" pitchFamily="34" charset="0"/>
                </a:endParaRPr>
              </a:p>
            </p:txBody>
          </p:sp>
          <p:grpSp>
            <p:nvGrpSpPr>
              <p:cNvPr id="347" name="Group 460">
                <a:extLst>
                  <a:ext uri="{FF2B5EF4-FFF2-40B4-BE49-F238E27FC236}">
                    <a16:creationId xmlns:a16="http://schemas.microsoft.com/office/drawing/2014/main" id="{2EA622D1-98C4-48B9-85E5-58B40782E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6" y="1811"/>
                <a:ext cx="646" cy="675"/>
                <a:chOff x="1386" y="1811"/>
                <a:chExt cx="646" cy="675"/>
              </a:xfrm>
            </p:grpSpPr>
            <p:sp>
              <p:nvSpPr>
                <p:cNvPr id="348" name="Freeform 461">
                  <a:extLst>
                    <a:ext uri="{FF2B5EF4-FFF2-40B4-BE49-F238E27FC236}">
                      <a16:creationId xmlns:a16="http://schemas.microsoft.com/office/drawing/2014/main" id="{6CCA93A6-E38B-4DF4-8843-BED46DD15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1835"/>
                  <a:ext cx="136" cy="426"/>
                </a:xfrm>
                <a:custGeom>
                  <a:avLst/>
                  <a:gdLst>
                    <a:gd name="T0" fmla="*/ 3 w 136"/>
                    <a:gd name="T1" fmla="*/ 118 h 426"/>
                    <a:gd name="T2" fmla="*/ 3 w 136"/>
                    <a:gd name="T3" fmla="*/ 144 h 426"/>
                    <a:gd name="T4" fmla="*/ 27 w 136"/>
                    <a:gd name="T5" fmla="*/ 186 h 426"/>
                    <a:gd name="T6" fmla="*/ 31 w 136"/>
                    <a:gd name="T7" fmla="*/ 168 h 426"/>
                    <a:gd name="T8" fmla="*/ 22 w 136"/>
                    <a:gd name="T9" fmla="*/ 162 h 426"/>
                    <a:gd name="T10" fmla="*/ 30 w 136"/>
                    <a:gd name="T11" fmla="*/ 114 h 426"/>
                    <a:gd name="T12" fmla="*/ 35 w 136"/>
                    <a:gd name="T13" fmla="*/ 165 h 426"/>
                    <a:gd name="T14" fmla="*/ 30 w 136"/>
                    <a:gd name="T15" fmla="*/ 184 h 426"/>
                    <a:gd name="T16" fmla="*/ 33 w 136"/>
                    <a:gd name="T17" fmla="*/ 214 h 426"/>
                    <a:gd name="T18" fmla="*/ 39 w 136"/>
                    <a:gd name="T19" fmla="*/ 414 h 426"/>
                    <a:gd name="T20" fmla="*/ 40 w 136"/>
                    <a:gd name="T21" fmla="*/ 421 h 426"/>
                    <a:gd name="T22" fmla="*/ 52 w 136"/>
                    <a:gd name="T23" fmla="*/ 425 h 426"/>
                    <a:gd name="T24" fmla="*/ 59 w 136"/>
                    <a:gd name="T25" fmla="*/ 414 h 426"/>
                    <a:gd name="T26" fmla="*/ 66 w 136"/>
                    <a:gd name="T27" fmla="*/ 386 h 426"/>
                    <a:gd name="T28" fmla="*/ 66 w 136"/>
                    <a:gd name="T29" fmla="*/ 231 h 426"/>
                    <a:gd name="T30" fmla="*/ 72 w 136"/>
                    <a:gd name="T31" fmla="*/ 389 h 426"/>
                    <a:gd name="T32" fmla="*/ 78 w 136"/>
                    <a:gd name="T33" fmla="*/ 414 h 426"/>
                    <a:gd name="T34" fmla="*/ 79 w 136"/>
                    <a:gd name="T35" fmla="*/ 426 h 426"/>
                    <a:gd name="T36" fmla="*/ 95 w 136"/>
                    <a:gd name="T37" fmla="*/ 424 h 426"/>
                    <a:gd name="T38" fmla="*/ 94 w 136"/>
                    <a:gd name="T39" fmla="*/ 415 h 426"/>
                    <a:gd name="T40" fmla="*/ 104 w 136"/>
                    <a:gd name="T41" fmla="*/ 235 h 426"/>
                    <a:gd name="T42" fmla="*/ 106 w 136"/>
                    <a:gd name="T43" fmla="*/ 183 h 426"/>
                    <a:gd name="T44" fmla="*/ 102 w 136"/>
                    <a:gd name="T45" fmla="*/ 170 h 426"/>
                    <a:gd name="T46" fmla="*/ 104 w 136"/>
                    <a:gd name="T47" fmla="*/ 114 h 426"/>
                    <a:gd name="T48" fmla="*/ 116 w 136"/>
                    <a:gd name="T49" fmla="*/ 130 h 426"/>
                    <a:gd name="T50" fmla="*/ 110 w 136"/>
                    <a:gd name="T51" fmla="*/ 171 h 426"/>
                    <a:gd name="T52" fmla="*/ 106 w 136"/>
                    <a:gd name="T53" fmla="*/ 183 h 426"/>
                    <a:gd name="T54" fmla="*/ 113 w 136"/>
                    <a:gd name="T55" fmla="*/ 183 h 426"/>
                    <a:gd name="T56" fmla="*/ 134 w 136"/>
                    <a:gd name="T57" fmla="*/ 140 h 426"/>
                    <a:gd name="T58" fmla="*/ 136 w 136"/>
                    <a:gd name="T59" fmla="*/ 118 h 426"/>
                    <a:gd name="T60" fmla="*/ 105 w 136"/>
                    <a:gd name="T61" fmla="*/ 75 h 426"/>
                    <a:gd name="T62" fmla="*/ 79 w 136"/>
                    <a:gd name="T63" fmla="*/ 48 h 426"/>
                    <a:gd name="T64" fmla="*/ 85 w 136"/>
                    <a:gd name="T65" fmla="*/ 31 h 426"/>
                    <a:gd name="T66" fmla="*/ 77 w 136"/>
                    <a:gd name="T67" fmla="*/ 4 h 426"/>
                    <a:gd name="T68" fmla="*/ 73 w 136"/>
                    <a:gd name="T69" fmla="*/ 0 h 426"/>
                    <a:gd name="T70" fmla="*/ 52 w 136"/>
                    <a:gd name="T71" fmla="*/ 5 h 426"/>
                    <a:gd name="T72" fmla="*/ 47 w 136"/>
                    <a:gd name="T73" fmla="*/ 35 h 426"/>
                    <a:gd name="T74" fmla="*/ 48 w 136"/>
                    <a:gd name="T75" fmla="*/ 46 h 426"/>
                    <a:gd name="T76" fmla="*/ 55 w 136"/>
                    <a:gd name="T77" fmla="*/ 63 h 426"/>
                    <a:gd name="T78" fmla="*/ 21 w 136"/>
                    <a:gd name="T79" fmla="*/ 82 h 42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6"/>
                    <a:gd name="T121" fmla="*/ 0 h 426"/>
                    <a:gd name="T122" fmla="*/ 136 w 136"/>
                    <a:gd name="T123" fmla="*/ 426 h 42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6" h="426">
                      <a:moveTo>
                        <a:pt x="21" y="82"/>
                      </a:moveTo>
                      <a:lnTo>
                        <a:pt x="3" y="118"/>
                      </a:lnTo>
                      <a:lnTo>
                        <a:pt x="0" y="130"/>
                      </a:lnTo>
                      <a:lnTo>
                        <a:pt x="3" y="144"/>
                      </a:lnTo>
                      <a:lnTo>
                        <a:pt x="14" y="179"/>
                      </a:lnTo>
                      <a:lnTo>
                        <a:pt x="27" y="186"/>
                      </a:lnTo>
                      <a:lnTo>
                        <a:pt x="30" y="184"/>
                      </a:lnTo>
                      <a:lnTo>
                        <a:pt x="31" y="168"/>
                      </a:lnTo>
                      <a:lnTo>
                        <a:pt x="25" y="171"/>
                      </a:lnTo>
                      <a:lnTo>
                        <a:pt x="22" y="162"/>
                      </a:lnTo>
                      <a:lnTo>
                        <a:pt x="19" y="136"/>
                      </a:lnTo>
                      <a:lnTo>
                        <a:pt x="30" y="114"/>
                      </a:lnTo>
                      <a:lnTo>
                        <a:pt x="33" y="161"/>
                      </a:lnTo>
                      <a:lnTo>
                        <a:pt x="35" y="165"/>
                      </a:lnTo>
                      <a:lnTo>
                        <a:pt x="31" y="168"/>
                      </a:lnTo>
                      <a:lnTo>
                        <a:pt x="30" y="184"/>
                      </a:lnTo>
                      <a:lnTo>
                        <a:pt x="33" y="182"/>
                      </a:lnTo>
                      <a:lnTo>
                        <a:pt x="33" y="214"/>
                      </a:lnTo>
                      <a:lnTo>
                        <a:pt x="39" y="315"/>
                      </a:lnTo>
                      <a:lnTo>
                        <a:pt x="39" y="414"/>
                      </a:lnTo>
                      <a:lnTo>
                        <a:pt x="42" y="414"/>
                      </a:lnTo>
                      <a:lnTo>
                        <a:pt x="40" y="421"/>
                      </a:lnTo>
                      <a:lnTo>
                        <a:pt x="40" y="425"/>
                      </a:lnTo>
                      <a:lnTo>
                        <a:pt x="52" y="425"/>
                      </a:lnTo>
                      <a:lnTo>
                        <a:pt x="58" y="419"/>
                      </a:lnTo>
                      <a:lnTo>
                        <a:pt x="59" y="414"/>
                      </a:lnTo>
                      <a:lnTo>
                        <a:pt x="63" y="414"/>
                      </a:lnTo>
                      <a:lnTo>
                        <a:pt x="66" y="386"/>
                      </a:lnTo>
                      <a:lnTo>
                        <a:pt x="65" y="329"/>
                      </a:lnTo>
                      <a:lnTo>
                        <a:pt x="66" y="231"/>
                      </a:lnTo>
                      <a:lnTo>
                        <a:pt x="73" y="337"/>
                      </a:lnTo>
                      <a:lnTo>
                        <a:pt x="72" y="389"/>
                      </a:lnTo>
                      <a:lnTo>
                        <a:pt x="76" y="414"/>
                      </a:lnTo>
                      <a:lnTo>
                        <a:pt x="78" y="414"/>
                      </a:lnTo>
                      <a:lnTo>
                        <a:pt x="78" y="424"/>
                      </a:lnTo>
                      <a:lnTo>
                        <a:pt x="79" y="426"/>
                      </a:lnTo>
                      <a:lnTo>
                        <a:pt x="93" y="425"/>
                      </a:lnTo>
                      <a:lnTo>
                        <a:pt x="95" y="424"/>
                      </a:lnTo>
                      <a:lnTo>
                        <a:pt x="95" y="421"/>
                      </a:lnTo>
                      <a:lnTo>
                        <a:pt x="94" y="415"/>
                      </a:lnTo>
                      <a:lnTo>
                        <a:pt x="97" y="414"/>
                      </a:lnTo>
                      <a:lnTo>
                        <a:pt x="104" y="235"/>
                      </a:lnTo>
                      <a:lnTo>
                        <a:pt x="104" y="182"/>
                      </a:lnTo>
                      <a:lnTo>
                        <a:pt x="106" y="183"/>
                      </a:lnTo>
                      <a:lnTo>
                        <a:pt x="106" y="170"/>
                      </a:lnTo>
                      <a:lnTo>
                        <a:pt x="102" y="170"/>
                      </a:lnTo>
                      <a:lnTo>
                        <a:pt x="104" y="159"/>
                      </a:lnTo>
                      <a:lnTo>
                        <a:pt x="104" y="114"/>
                      </a:lnTo>
                      <a:lnTo>
                        <a:pt x="112" y="123"/>
                      </a:lnTo>
                      <a:lnTo>
                        <a:pt x="116" y="130"/>
                      </a:lnTo>
                      <a:lnTo>
                        <a:pt x="114" y="162"/>
                      </a:lnTo>
                      <a:lnTo>
                        <a:pt x="110" y="171"/>
                      </a:lnTo>
                      <a:lnTo>
                        <a:pt x="106" y="170"/>
                      </a:lnTo>
                      <a:lnTo>
                        <a:pt x="106" y="183"/>
                      </a:lnTo>
                      <a:lnTo>
                        <a:pt x="109" y="184"/>
                      </a:lnTo>
                      <a:lnTo>
                        <a:pt x="113" y="183"/>
                      </a:lnTo>
                      <a:lnTo>
                        <a:pt x="125" y="173"/>
                      </a:lnTo>
                      <a:lnTo>
                        <a:pt x="134" y="140"/>
                      </a:lnTo>
                      <a:lnTo>
                        <a:pt x="136" y="126"/>
                      </a:lnTo>
                      <a:lnTo>
                        <a:pt x="136" y="118"/>
                      </a:lnTo>
                      <a:lnTo>
                        <a:pt x="116" y="89"/>
                      </a:lnTo>
                      <a:lnTo>
                        <a:pt x="105" y="75"/>
                      </a:lnTo>
                      <a:lnTo>
                        <a:pt x="78" y="61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5" y="31"/>
                      </a:lnTo>
                      <a:lnTo>
                        <a:pt x="83" y="14"/>
                      </a:lnTo>
                      <a:lnTo>
                        <a:pt x="77" y="4"/>
                      </a:lnTo>
                      <a:lnTo>
                        <a:pt x="74" y="4"/>
                      </a:lnTo>
                      <a:lnTo>
                        <a:pt x="73" y="0"/>
                      </a:lnTo>
                      <a:lnTo>
                        <a:pt x="62" y="0"/>
                      </a:lnTo>
                      <a:lnTo>
                        <a:pt x="52" y="5"/>
                      </a:lnTo>
                      <a:lnTo>
                        <a:pt x="47" y="19"/>
                      </a:lnTo>
                      <a:lnTo>
                        <a:pt x="47" y="35"/>
                      </a:lnTo>
                      <a:lnTo>
                        <a:pt x="46" y="37"/>
                      </a:lnTo>
                      <a:lnTo>
                        <a:pt x="48" y="46"/>
                      </a:lnTo>
                      <a:lnTo>
                        <a:pt x="52" y="47"/>
                      </a:lnTo>
                      <a:lnTo>
                        <a:pt x="55" y="63"/>
                      </a:lnTo>
                      <a:lnTo>
                        <a:pt x="25" y="75"/>
                      </a:lnTo>
                      <a:lnTo>
                        <a:pt x="21" y="8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462">
                  <a:extLst>
                    <a:ext uri="{FF2B5EF4-FFF2-40B4-BE49-F238E27FC236}">
                      <a16:creationId xmlns:a16="http://schemas.microsoft.com/office/drawing/2014/main" id="{5429DB1B-CEBA-4F39-8D99-F5BA4BFE6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" y="1826"/>
                  <a:ext cx="114" cy="441"/>
                </a:xfrm>
                <a:custGeom>
                  <a:avLst/>
                  <a:gdLst>
                    <a:gd name="T0" fmla="*/ 4 w 114"/>
                    <a:gd name="T1" fmla="*/ 179 h 441"/>
                    <a:gd name="T2" fmla="*/ 7 w 114"/>
                    <a:gd name="T3" fmla="*/ 310 h 441"/>
                    <a:gd name="T4" fmla="*/ 26 w 114"/>
                    <a:gd name="T5" fmla="*/ 348 h 441"/>
                    <a:gd name="T6" fmla="*/ 38 w 114"/>
                    <a:gd name="T7" fmla="*/ 425 h 441"/>
                    <a:gd name="T8" fmla="*/ 26 w 114"/>
                    <a:gd name="T9" fmla="*/ 436 h 441"/>
                    <a:gd name="T10" fmla="*/ 60 w 114"/>
                    <a:gd name="T11" fmla="*/ 428 h 441"/>
                    <a:gd name="T12" fmla="*/ 71 w 114"/>
                    <a:gd name="T13" fmla="*/ 434 h 441"/>
                    <a:gd name="T14" fmla="*/ 69 w 114"/>
                    <a:gd name="T15" fmla="*/ 415 h 441"/>
                    <a:gd name="T16" fmla="*/ 57 w 114"/>
                    <a:gd name="T17" fmla="*/ 375 h 441"/>
                    <a:gd name="T18" fmla="*/ 69 w 114"/>
                    <a:gd name="T19" fmla="*/ 415 h 441"/>
                    <a:gd name="T20" fmla="*/ 85 w 114"/>
                    <a:gd name="T21" fmla="*/ 441 h 441"/>
                    <a:gd name="T22" fmla="*/ 98 w 114"/>
                    <a:gd name="T23" fmla="*/ 435 h 441"/>
                    <a:gd name="T24" fmla="*/ 81 w 114"/>
                    <a:gd name="T25" fmla="*/ 377 h 441"/>
                    <a:gd name="T26" fmla="*/ 60 w 114"/>
                    <a:gd name="T27" fmla="*/ 312 h 441"/>
                    <a:gd name="T28" fmla="*/ 86 w 114"/>
                    <a:gd name="T29" fmla="*/ 232 h 441"/>
                    <a:gd name="T30" fmla="*/ 76 w 114"/>
                    <a:gd name="T31" fmla="*/ 163 h 441"/>
                    <a:gd name="T32" fmla="*/ 81 w 114"/>
                    <a:gd name="T33" fmla="*/ 143 h 441"/>
                    <a:gd name="T34" fmla="*/ 89 w 114"/>
                    <a:gd name="T35" fmla="*/ 145 h 441"/>
                    <a:gd name="T36" fmla="*/ 76 w 114"/>
                    <a:gd name="T37" fmla="*/ 163 h 441"/>
                    <a:gd name="T38" fmla="*/ 114 w 114"/>
                    <a:gd name="T39" fmla="*/ 157 h 441"/>
                    <a:gd name="T40" fmla="*/ 59 w 114"/>
                    <a:gd name="T41" fmla="*/ 58 h 441"/>
                    <a:gd name="T42" fmla="*/ 66 w 114"/>
                    <a:gd name="T43" fmla="*/ 22 h 441"/>
                    <a:gd name="T44" fmla="*/ 44 w 114"/>
                    <a:gd name="T45" fmla="*/ 0 h 441"/>
                    <a:gd name="T46" fmla="*/ 8 w 114"/>
                    <a:gd name="T47" fmla="*/ 5 h 441"/>
                    <a:gd name="T48" fmla="*/ 13 w 114"/>
                    <a:gd name="T49" fmla="*/ 16 h 441"/>
                    <a:gd name="T50" fmla="*/ 14 w 114"/>
                    <a:gd name="T51" fmla="*/ 31 h 441"/>
                    <a:gd name="T52" fmla="*/ 22 w 114"/>
                    <a:gd name="T53" fmla="*/ 56 h 441"/>
                    <a:gd name="T54" fmla="*/ 26 w 114"/>
                    <a:gd name="T55" fmla="*/ 63 h 441"/>
                    <a:gd name="T56" fmla="*/ 13 w 114"/>
                    <a:gd name="T57" fmla="*/ 69 h 441"/>
                    <a:gd name="T58" fmla="*/ 9 w 114"/>
                    <a:gd name="T59" fmla="*/ 90 h 441"/>
                    <a:gd name="T60" fmla="*/ 0 w 114"/>
                    <a:gd name="T61" fmla="*/ 114 h 441"/>
                    <a:gd name="T62" fmla="*/ 11 w 114"/>
                    <a:gd name="T63" fmla="*/ 130 h 441"/>
                    <a:gd name="T64" fmla="*/ 9 w 114"/>
                    <a:gd name="T65" fmla="*/ 165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441"/>
                    <a:gd name="T101" fmla="*/ 114 w 114"/>
                    <a:gd name="T102" fmla="*/ 441 h 4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441">
                      <a:moveTo>
                        <a:pt x="9" y="165"/>
                      </a:moveTo>
                      <a:lnTo>
                        <a:pt x="4" y="179"/>
                      </a:lnTo>
                      <a:lnTo>
                        <a:pt x="0" y="200"/>
                      </a:lnTo>
                      <a:lnTo>
                        <a:pt x="7" y="310"/>
                      </a:lnTo>
                      <a:lnTo>
                        <a:pt x="22" y="311"/>
                      </a:lnTo>
                      <a:lnTo>
                        <a:pt x="26" y="348"/>
                      </a:lnTo>
                      <a:lnTo>
                        <a:pt x="47" y="409"/>
                      </a:lnTo>
                      <a:lnTo>
                        <a:pt x="38" y="425"/>
                      </a:lnTo>
                      <a:lnTo>
                        <a:pt x="24" y="434"/>
                      </a:lnTo>
                      <a:lnTo>
                        <a:pt x="26" y="436"/>
                      </a:lnTo>
                      <a:lnTo>
                        <a:pt x="47" y="436"/>
                      </a:lnTo>
                      <a:lnTo>
                        <a:pt x="60" y="428"/>
                      </a:lnTo>
                      <a:lnTo>
                        <a:pt x="63" y="434"/>
                      </a:lnTo>
                      <a:lnTo>
                        <a:pt x="71" y="434"/>
                      </a:lnTo>
                      <a:lnTo>
                        <a:pt x="72" y="428"/>
                      </a:lnTo>
                      <a:lnTo>
                        <a:pt x="69" y="415"/>
                      </a:lnTo>
                      <a:lnTo>
                        <a:pt x="64" y="407"/>
                      </a:lnTo>
                      <a:lnTo>
                        <a:pt x="57" y="375"/>
                      </a:lnTo>
                      <a:lnTo>
                        <a:pt x="69" y="403"/>
                      </a:lnTo>
                      <a:lnTo>
                        <a:pt x="69" y="415"/>
                      </a:lnTo>
                      <a:lnTo>
                        <a:pt x="72" y="428"/>
                      </a:lnTo>
                      <a:lnTo>
                        <a:pt x="85" y="441"/>
                      </a:lnTo>
                      <a:lnTo>
                        <a:pt x="95" y="441"/>
                      </a:lnTo>
                      <a:lnTo>
                        <a:pt x="98" y="435"/>
                      </a:lnTo>
                      <a:lnTo>
                        <a:pt x="83" y="404"/>
                      </a:lnTo>
                      <a:lnTo>
                        <a:pt x="81" y="377"/>
                      </a:lnTo>
                      <a:lnTo>
                        <a:pt x="71" y="332"/>
                      </a:lnTo>
                      <a:lnTo>
                        <a:pt x="60" y="312"/>
                      </a:lnTo>
                      <a:lnTo>
                        <a:pt x="73" y="312"/>
                      </a:lnTo>
                      <a:lnTo>
                        <a:pt x="86" y="232"/>
                      </a:lnTo>
                      <a:lnTo>
                        <a:pt x="89" y="192"/>
                      </a:lnTo>
                      <a:lnTo>
                        <a:pt x="76" y="163"/>
                      </a:lnTo>
                      <a:lnTo>
                        <a:pt x="83" y="145"/>
                      </a:lnTo>
                      <a:lnTo>
                        <a:pt x="81" y="143"/>
                      </a:lnTo>
                      <a:lnTo>
                        <a:pt x="86" y="127"/>
                      </a:lnTo>
                      <a:lnTo>
                        <a:pt x="89" y="145"/>
                      </a:lnTo>
                      <a:lnTo>
                        <a:pt x="83" y="145"/>
                      </a:lnTo>
                      <a:lnTo>
                        <a:pt x="76" y="163"/>
                      </a:lnTo>
                      <a:lnTo>
                        <a:pt x="106" y="164"/>
                      </a:lnTo>
                      <a:lnTo>
                        <a:pt x="114" y="157"/>
                      </a:lnTo>
                      <a:lnTo>
                        <a:pt x="98" y="78"/>
                      </a:lnTo>
                      <a:lnTo>
                        <a:pt x="59" y="58"/>
                      </a:lnTo>
                      <a:lnTo>
                        <a:pt x="56" y="49"/>
                      </a:lnTo>
                      <a:lnTo>
                        <a:pt x="66" y="22"/>
                      </a:lnTo>
                      <a:lnTo>
                        <a:pt x="66" y="17"/>
                      </a:lnTo>
                      <a:lnTo>
                        <a:pt x="44" y="0"/>
                      </a:lnTo>
                      <a:lnTo>
                        <a:pt x="19" y="0"/>
                      </a:lnTo>
                      <a:lnTo>
                        <a:pt x="8" y="5"/>
                      </a:lnTo>
                      <a:lnTo>
                        <a:pt x="8" y="11"/>
                      </a:lnTo>
                      <a:lnTo>
                        <a:pt x="13" y="16"/>
                      </a:lnTo>
                      <a:lnTo>
                        <a:pt x="13" y="28"/>
                      </a:lnTo>
                      <a:lnTo>
                        <a:pt x="14" y="31"/>
                      </a:lnTo>
                      <a:lnTo>
                        <a:pt x="13" y="38"/>
                      </a:lnTo>
                      <a:lnTo>
                        <a:pt x="22" y="56"/>
                      </a:lnTo>
                      <a:lnTo>
                        <a:pt x="26" y="57"/>
                      </a:lnTo>
                      <a:lnTo>
                        <a:pt x="26" y="63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11" y="73"/>
                      </a:lnTo>
                      <a:lnTo>
                        <a:pt x="9" y="90"/>
                      </a:lnTo>
                      <a:lnTo>
                        <a:pt x="6" y="98"/>
                      </a:lnTo>
                      <a:lnTo>
                        <a:pt x="0" y="114"/>
                      </a:lnTo>
                      <a:lnTo>
                        <a:pt x="4" y="122"/>
                      </a:lnTo>
                      <a:lnTo>
                        <a:pt x="11" y="130"/>
                      </a:lnTo>
                      <a:lnTo>
                        <a:pt x="13" y="144"/>
                      </a:lnTo>
                      <a:lnTo>
                        <a:pt x="9" y="16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463">
                  <a:extLst>
                    <a:ext uri="{FF2B5EF4-FFF2-40B4-BE49-F238E27FC236}">
                      <a16:creationId xmlns:a16="http://schemas.microsoft.com/office/drawing/2014/main" id="{8B639C17-1AF5-411A-AAC8-05C5E8639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1975"/>
                  <a:ext cx="136" cy="426"/>
                </a:xfrm>
                <a:custGeom>
                  <a:avLst/>
                  <a:gdLst>
                    <a:gd name="T0" fmla="*/ 81 w 136"/>
                    <a:gd name="T1" fmla="*/ 0 h 426"/>
                    <a:gd name="T2" fmla="*/ 86 w 136"/>
                    <a:gd name="T3" fmla="*/ 1 h 426"/>
                    <a:gd name="T4" fmla="*/ 86 w 136"/>
                    <a:gd name="T5" fmla="*/ 3 h 426"/>
                    <a:gd name="T6" fmla="*/ 88 w 136"/>
                    <a:gd name="T7" fmla="*/ 3 h 426"/>
                    <a:gd name="T8" fmla="*/ 93 w 136"/>
                    <a:gd name="T9" fmla="*/ 12 h 426"/>
                    <a:gd name="T10" fmla="*/ 93 w 136"/>
                    <a:gd name="T11" fmla="*/ 14 h 426"/>
                    <a:gd name="T12" fmla="*/ 94 w 136"/>
                    <a:gd name="T13" fmla="*/ 18 h 426"/>
                    <a:gd name="T14" fmla="*/ 95 w 136"/>
                    <a:gd name="T15" fmla="*/ 20 h 426"/>
                    <a:gd name="T16" fmla="*/ 95 w 136"/>
                    <a:gd name="T17" fmla="*/ 24 h 426"/>
                    <a:gd name="T18" fmla="*/ 94 w 136"/>
                    <a:gd name="T19" fmla="*/ 27 h 426"/>
                    <a:gd name="T20" fmla="*/ 93 w 136"/>
                    <a:gd name="T21" fmla="*/ 28 h 426"/>
                    <a:gd name="T22" fmla="*/ 92 w 136"/>
                    <a:gd name="T23" fmla="*/ 31 h 426"/>
                    <a:gd name="T24" fmla="*/ 91 w 136"/>
                    <a:gd name="T25" fmla="*/ 42 h 426"/>
                    <a:gd name="T26" fmla="*/ 88 w 136"/>
                    <a:gd name="T27" fmla="*/ 44 h 426"/>
                    <a:gd name="T28" fmla="*/ 86 w 136"/>
                    <a:gd name="T29" fmla="*/ 61 h 426"/>
                    <a:gd name="T30" fmla="*/ 111 w 136"/>
                    <a:gd name="T31" fmla="*/ 85 h 426"/>
                    <a:gd name="T32" fmla="*/ 120 w 136"/>
                    <a:gd name="T33" fmla="*/ 158 h 426"/>
                    <a:gd name="T34" fmla="*/ 99 w 136"/>
                    <a:gd name="T35" fmla="*/ 215 h 426"/>
                    <a:gd name="T36" fmla="*/ 96 w 136"/>
                    <a:gd name="T37" fmla="*/ 215 h 426"/>
                    <a:gd name="T38" fmla="*/ 95 w 136"/>
                    <a:gd name="T39" fmla="*/ 226 h 426"/>
                    <a:gd name="T40" fmla="*/ 91 w 136"/>
                    <a:gd name="T41" fmla="*/ 229 h 426"/>
                    <a:gd name="T42" fmla="*/ 90 w 136"/>
                    <a:gd name="T43" fmla="*/ 234 h 426"/>
                    <a:gd name="T44" fmla="*/ 127 w 136"/>
                    <a:gd name="T45" fmla="*/ 406 h 426"/>
                    <a:gd name="T46" fmla="*/ 131 w 136"/>
                    <a:gd name="T47" fmla="*/ 414 h 426"/>
                    <a:gd name="T48" fmla="*/ 136 w 136"/>
                    <a:gd name="T49" fmla="*/ 420 h 426"/>
                    <a:gd name="T50" fmla="*/ 134 w 136"/>
                    <a:gd name="T51" fmla="*/ 424 h 426"/>
                    <a:gd name="T52" fmla="*/ 117 w 136"/>
                    <a:gd name="T53" fmla="*/ 422 h 426"/>
                    <a:gd name="T54" fmla="*/ 115 w 136"/>
                    <a:gd name="T55" fmla="*/ 417 h 426"/>
                    <a:gd name="T56" fmla="*/ 105 w 136"/>
                    <a:gd name="T57" fmla="*/ 416 h 426"/>
                    <a:gd name="T58" fmla="*/ 105 w 136"/>
                    <a:gd name="T59" fmla="*/ 406 h 426"/>
                    <a:gd name="T60" fmla="*/ 95 w 136"/>
                    <a:gd name="T61" fmla="*/ 409 h 426"/>
                    <a:gd name="T62" fmla="*/ 52 w 136"/>
                    <a:gd name="T63" fmla="*/ 248 h 426"/>
                    <a:gd name="T64" fmla="*/ 46 w 136"/>
                    <a:gd name="T65" fmla="*/ 323 h 426"/>
                    <a:gd name="T66" fmla="*/ 49 w 136"/>
                    <a:gd name="T67" fmla="*/ 335 h 426"/>
                    <a:gd name="T68" fmla="*/ 48 w 136"/>
                    <a:gd name="T69" fmla="*/ 378 h 426"/>
                    <a:gd name="T70" fmla="*/ 52 w 136"/>
                    <a:gd name="T71" fmla="*/ 402 h 426"/>
                    <a:gd name="T72" fmla="*/ 51 w 136"/>
                    <a:gd name="T73" fmla="*/ 404 h 426"/>
                    <a:gd name="T74" fmla="*/ 50 w 136"/>
                    <a:gd name="T75" fmla="*/ 415 h 426"/>
                    <a:gd name="T76" fmla="*/ 45 w 136"/>
                    <a:gd name="T77" fmla="*/ 426 h 426"/>
                    <a:gd name="T78" fmla="*/ 32 w 136"/>
                    <a:gd name="T79" fmla="*/ 426 h 426"/>
                    <a:gd name="T80" fmla="*/ 29 w 136"/>
                    <a:gd name="T81" fmla="*/ 417 h 426"/>
                    <a:gd name="T82" fmla="*/ 34 w 136"/>
                    <a:gd name="T83" fmla="*/ 404 h 426"/>
                    <a:gd name="T84" fmla="*/ 26 w 136"/>
                    <a:gd name="T85" fmla="*/ 400 h 426"/>
                    <a:gd name="T86" fmla="*/ 10 w 136"/>
                    <a:gd name="T87" fmla="*/ 209 h 426"/>
                    <a:gd name="T88" fmla="*/ 6 w 136"/>
                    <a:gd name="T89" fmla="*/ 196 h 426"/>
                    <a:gd name="T90" fmla="*/ 4 w 136"/>
                    <a:gd name="T91" fmla="*/ 196 h 426"/>
                    <a:gd name="T92" fmla="*/ 0 w 136"/>
                    <a:gd name="T93" fmla="*/ 160 h 426"/>
                    <a:gd name="T94" fmla="*/ 24 w 136"/>
                    <a:gd name="T95" fmla="*/ 65 h 426"/>
                    <a:gd name="T96" fmla="*/ 61 w 136"/>
                    <a:gd name="T97" fmla="*/ 56 h 426"/>
                    <a:gd name="T98" fmla="*/ 61 w 136"/>
                    <a:gd name="T99" fmla="*/ 43 h 426"/>
                    <a:gd name="T100" fmla="*/ 58 w 136"/>
                    <a:gd name="T101" fmla="*/ 40 h 426"/>
                    <a:gd name="T102" fmla="*/ 57 w 136"/>
                    <a:gd name="T103" fmla="*/ 34 h 426"/>
                    <a:gd name="T104" fmla="*/ 57 w 136"/>
                    <a:gd name="T105" fmla="*/ 27 h 426"/>
                    <a:gd name="T106" fmla="*/ 57 w 136"/>
                    <a:gd name="T107" fmla="*/ 24 h 426"/>
                    <a:gd name="T108" fmla="*/ 57 w 136"/>
                    <a:gd name="T109" fmla="*/ 21 h 426"/>
                    <a:gd name="T110" fmla="*/ 57 w 136"/>
                    <a:gd name="T111" fmla="*/ 18 h 426"/>
                    <a:gd name="T112" fmla="*/ 58 w 136"/>
                    <a:gd name="T113" fmla="*/ 14 h 426"/>
                    <a:gd name="T114" fmla="*/ 61 w 136"/>
                    <a:gd name="T115" fmla="*/ 9 h 426"/>
                    <a:gd name="T116" fmla="*/ 75 w 136"/>
                    <a:gd name="T117" fmla="*/ 1 h 426"/>
                    <a:gd name="T118" fmla="*/ 77 w 136"/>
                    <a:gd name="T119" fmla="*/ 0 h 426"/>
                    <a:gd name="T120" fmla="*/ 81 w 136"/>
                    <a:gd name="T121" fmla="*/ 0 h 42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"/>
                    <a:gd name="T184" fmla="*/ 0 h 426"/>
                    <a:gd name="T185" fmla="*/ 136 w 136"/>
                    <a:gd name="T186" fmla="*/ 426 h 42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" h="426">
                      <a:moveTo>
                        <a:pt x="81" y="0"/>
                      </a:moveTo>
                      <a:lnTo>
                        <a:pt x="86" y="1"/>
                      </a:lnTo>
                      <a:lnTo>
                        <a:pt x="86" y="3"/>
                      </a:lnTo>
                      <a:lnTo>
                        <a:pt x="88" y="3"/>
                      </a:lnTo>
                      <a:lnTo>
                        <a:pt x="93" y="12"/>
                      </a:lnTo>
                      <a:lnTo>
                        <a:pt x="93" y="14"/>
                      </a:lnTo>
                      <a:lnTo>
                        <a:pt x="94" y="18"/>
                      </a:lnTo>
                      <a:lnTo>
                        <a:pt x="95" y="20"/>
                      </a:lnTo>
                      <a:lnTo>
                        <a:pt x="95" y="24"/>
                      </a:lnTo>
                      <a:lnTo>
                        <a:pt x="94" y="27"/>
                      </a:lnTo>
                      <a:lnTo>
                        <a:pt x="93" y="28"/>
                      </a:lnTo>
                      <a:lnTo>
                        <a:pt x="92" y="31"/>
                      </a:lnTo>
                      <a:lnTo>
                        <a:pt x="91" y="42"/>
                      </a:lnTo>
                      <a:lnTo>
                        <a:pt x="88" y="44"/>
                      </a:lnTo>
                      <a:lnTo>
                        <a:pt x="86" y="61"/>
                      </a:lnTo>
                      <a:lnTo>
                        <a:pt x="111" y="85"/>
                      </a:lnTo>
                      <a:lnTo>
                        <a:pt x="120" y="158"/>
                      </a:lnTo>
                      <a:lnTo>
                        <a:pt x="99" y="215"/>
                      </a:lnTo>
                      <a:lnTo>
                        <a:pt x="96" y="215"/>
                      </a:lnTo>
                      <a:lnTo>
                        <a:pt x="95" y="226"/>
                      </a:lnTo>
                      <a:lnTo>
                        <a:pt x="91" y="229"/>
                      </a:lnTo>
                      <a:lnTo>
                        <a:pt x="90" y="234"/>
                      </a:lnTo>
                      <a:lnTo>
                        <a:pt x="127" y="406"/>
                      </a:lnTo>
                      <a:lnTo>
                        <a:pt x="131" y="414"/>
                      </a:lnTo>
                      <a:lnTo>
                        <a:pt x="136" y="420"/>
                      </a:lnTo>
                      <a:lnTo>
                        <a:pt x="134" y="424"/>
                      </a:lnTo>
                      <a:lnTo>
                        <a:pt x="117" y="422"/>
                      </a:lnTo>
                      <a:lnTo>
                        <a:pt x="115" y="417"/>
                      </a:lnTo>
                      <a:lnTo>
                        <a:pt x="105" y="416"/>
                      </a:lnTo>
                      <a:lnTo>
                        <a:pt x="105" y="406"/>
                      </a:lnTo>
                      <a:lnTo>
                        <a:pt x="95" y="409"/>
                      </a:lnTo>
                      <a:lnTo>
                        <a:pt x="52" y="248"/>
                      </a:lnTo>
                      <a:lnTo>
                        <a:pt x="46" y="323"/>
                      </a:lnTo>
                      <a:lnTo>
                        <a:pt x="49" y="335"/>
                      </a:lnTo>
                      <a:lnTo>
                        <a:pt x="48" y="378"/>
                      </a:lnTo>
                      <a:lnTo>
                        <a:pt x="52" y="402"/>
                      </a:lnTo>
                      <a:lnTo>
                        <a:pt x="51" y="404"/>
                      </a:lnTo>
                      <a:lnTo>
                        <a:pt x="50" y="415"/>
                      </a:lnTo>
                      <a:lnTo>
                        <a:pt x="45" y="426"/>
                      </a:lnTo>
                      <a:lnTo>
                        <a:pt x="32" y="426"/>
                      </a:lnTo>
                      <a:lnTo>
                        <a:pt x="29" y="417"/>
                      </a:lnTo>
                      <a:lnTo>
                        <a:pt x="34" y="404"/>
                      </a:lnTo>
                      <a:lnTo>
                        <a:pt x="26" y="400"/>
                      </a:lnTo>
                      <a:lnTo>
                        <a:pt x="10" y="209"/>
                      </a:lnTo>
                      <a:lnTo>
                        <a:pt x="6" y="196"/>
                      </a:lnTo>
                      <a:lnTo>
                        <a:pt x="4" y="196"/>
                      </a:lnTo>
                      <a:lnTo>
                        <a:pt x="0" y="160"/>
                      </a:lnTo>
                      <a:lnTo>
                        <a:pt x="24" y="65"/>
                      </a:lnTo>
                      <a:lnTo>
                        <a:pt x="61" y="56"/>
                      </a:lnTo>
                      <a:lnTo>
                        <a:pt x="61" y="43"/>
                      </a:lnTo>
                      <a:lnTo>
                        <a:pt x="58" y="40"/>
                      </a:lnTo>
                      <a:lnTo>
                        <a:pt x="57" y="34"/>
                      </a:lnTo>
                      <a:lnTo>
                        <a:pt x="57" y="27"/>
                      </a:lnTo>
                      <a:lnTo>
                        <a:pt x="57" y="24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8" y="14"/>
                      </a:lnTo>
                      <a:lnTo>
                        <a:pt x="61" y="9"/>
                      </a:lnTo>
                      <a:lnTo>
                        <a:pt x="75" y="1"/>
                      </a:lnTo>
                      <a:lnTo>
                        <a:pt x="77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C53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464">
                  <a:extLst>
                    <a:ext uri="{FF2B5EF4-FFF2-40B4-BE49-F238E27FC236}">
                      <a16:creationId xmlns:a16="http://schemas.microsoft.com/office/drawing/2014/main" id="{5A2A5F80-C7F7-4867-AE37-4ED5C6711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811"/>
                  <a:ext cx="136" cy="427"/>
                </a:xfrm>
                <a:custGeom>
                  <a:avLst/>
                  <a:gdLst>
                    <a:gd name="T0" fmla="*/ 128 w 136"/>
                    <a:gd name="T1" fmla="*/ 68 h 427"/>
                    <a:gd name="T2" fmla="*/ 102 w 136"/>
                    <a:gd name="T3" fmla="*/ 53 h 427"/>
                    <a:gd name="T4" fmla="*/ 104 w 136"/>
                    <a:gd name="T5" fmla="*/ 30 h 427"/>
                    <a:gd name="T6" fmla="*/ 105 w 136"/>
                    <a:gd name="T7" fmla="*/ 15 h 427"/>
                    <a:gd name="T8" fmla="*/ 84 w 136"/>
                    <a:gd name="T9" fmla="*/ 0 h 427"/>
                    <a:gd name="T10" fmla="*/ 78 w 136"/>
                    <a:gd name="T11" fmla="*/ 3 h 427"/>
                    <a:gd name="T12" fmla="*/ 59 w 136"/>
                    <a:gd name="T13" fmla="*/ 55 h 427"/>
                    <a:gd name="T14" fmla="*/ 44 w 136"/>
                    <a:gd name="T15" fmla="*/ 73 h 427"/>
                    <a:gd name="T16" fmla="*/ 0 w 136"/>
                    <a:gd name="T17" fmla="*/ 137 h 427"/>
                    <a:gd name="T18" fmla="*/ 36 w 136"/>
                    <a:gd name="T19" fmla="*/ 198 h 427"/>
                    <a:gd name="T20" fmla="*/ 28 w 136"/>
                    <a:gd name="T21" fmla="*/ 322 h 427"/>
                    <a:gd name="T22" fmla="*/ 59 w 136"/>
                    <a:gd name="T23" fmla="*/ 344 h 427"/>
                    <a:gd name="T24" fmla="*/ 71 w 136"/>
                    <a:gd name="T25" fmla="*/ 419 h 427"/>
                    <a:gd name="T26" fmla="*/ 84 w 136"/>
                    <a:gd name="T27" fmla="*/ 427 h 427"/>
                    <a:gd name="T28" fmla="*/ 82 w 136"/>
                    <a:gd name="T29" fmla="*/ 392 h 427"/>
                    <a:gd name="T30" fmla="*/ 80 w 136"/>
                    <a:gd name="T31" fmla="*/ 378 h 427"/>
                    <a:gd name="T32" fmla="*/ 76 w 136"/>
                    <a:gd name="T33" fmla="*/ 327 h 427"/>
                    <a:gd name="T34" fmla="*/ 82 w 136"/>
                    <a:gd name="T35" fmla="*/ 338 h 427"/>
                    <a:gd name="T36" fmla="*/ 82 w 136"/>
                    <a:gd name="T37" fmla="*/ 377 h 427"/>
                    <a:gd name="T38" fmla="*/ 89 w 136"/>
                    <a:gd name="T39" fmla="*/ 397 h 427"/>
                    <a:gd name="T40" fmla="*/ 108 w 136"/>
                    <a:gd name="T41" fmla="*/ 424 h 427"/>
                    <a:gd name="T42" fmla="*/ 110 w 136"/>
                    <a:gd name="T43" fmla="*/ 404 h 427"/>
                    <a:gd name="T44" fmla="*/ 98 w 136"/>
                    <a:gd name="T45" fmla="*/ 374 h 427"/>
                    <a:gd name="T46" fmla="*/ 103 w 136"/>
                    <a:gd name="T47" fmla="*/ 308 h 427"/>
                    <a:gd name="T48" fmla="*/ 119 w 136"/>
                    <a:gd name="T49" fmla="*/ 201 h 427"/>
                    <a:gd name="T50" fmla="*/ 122 w 136"/>
                    <a:gd name="T51" fmla="*/ 206 h 427"/>
                    <a:gd name="T52" fmla="*/ 120 w 136"/>
                    <a:gd name="T53" fmla="*/ 237 h 427"/>
                    <a:gd name="T54" fmla="*/ 132 w 136"/>
                    <a:gd name="T55" fmla="*/ 229 h 427"/>
                    <a:gd name="T56" fmla="*/ 132 w 136"/>
                    <a:gd name="T57" fmla="*/ 210 h 427"/>
                    <a:gd name="T58" fmla="*/ 134 w 136"/>
                    <a:gd name="T59" fmla="*/ 179 h 427"/>
                    <a:gd name="T60" fmla="*/ 133 w 136"/>
                    <a:gd name="T61" fmla="*/ 121 h 427"/>
                    <a:gd name="T62" fmla="*/ 130 w 136"/>
                    <a:gd name="T63" fmla="*/ 71 h 4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427"/>
                    <a:gd name="T98" fmla="*/ 136 w 136"/>
                    <a:gd name="T99" fmla="*/ 427 h 4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427">
                      <a:moveTo>
                        <a:pt x="130" y="71"/>
                      </a:moveTo>
                      <a:lnTo>
                        <a:pt x="128" y="68"/>
                      </a:lnTo>
                      <a:lnTo>
                        <a:pt x="102" y="62"/>
                      </a:lnTo>
                      <a:lnTo>
                        <a:pt x="102" y="53"/>
                      </a:lnTo>
                      <a:lnTo>
                        <a:pt x="104" y="42"/>
                      </a:lnTo>
                      <a:lnTo>
                        <a:pt x="104" y="30"/>
                      </a:lnTo>
                      <a:lnTo>
                        <a:pt x="102" y="19"/>
                      </a:lnTo>
                      <a:lnTo>
                        <a:pt x="105" y="15"/>
                      </a:lnTo>
                      <a:lnTo>
                        <a:pt x="92" y="2"/>
                      </a:lnTo>
                      <a:lnTo>
                        <a:pt x="84" y="0"/>
                      </a:lnTo>
                      <a:lnTo>
                        <a:pt x="81" y="5"/>
                      </a:lnTo>
                      <a:lnTo>
                        <a:pt x="78" y="3"/>
                      </a:lnTo>
                      <a:lnTo>
                        <a:pt x="65" y="17"/>
                      </a:lnTo>
                      <a:lnTo>
                        <a:pt x="59" y="55"/>
                      </a:lnTo>
                      <a:lnTo>
                        <a:pt x="62" y="67"/>
                      </a:lnTo>
                      <a:lnTo>
                        <a:pt x="44" y="73"/>
                      </a:lnTo>
                      <a:lnTo>
                        <a:pt x="3" y="127"/>
                      </a:lnTo>
                      <a:lnTo>
                        <a:pt x="0" y="137"/>
                      </a:lnTo>
                      <a:lnTo>
                        <a:pt x="36" y="176"/>
                      </a:lnTo>
                      <a:lnTo>
                        <a:pt x="36" y="198"/>
                      </a:lnTo>
                      <a:lnTo>
                        <a:pt x="38" y="207"/>
                      </a:lnTo>
                      <a:lnTo>
                        <a:pt x="28" y="322"/>
                      </a:lnTo>
                      <a:lnTo>
                        <a:pt x="55" y="326"/>
                      </a:lnTo>
                      <a:lnTo>
                        <a:pt x="59" y="344"/>
                      </a:lnTo>
                      <a:lnTo>
                        <a:pt x="69" y="387"/>
                      </a:lnTo>
                      <a:lnTo>
                        <a:pt x="71" y="419"/>
                      </a:lnTo>
                      <a:lnTo>
                        <a:pt x="76" y="427"/>
                      </a:lnTo>
                      <a:lnTo>
                        <a:pt x="84" y="427"/>
                      </a:lnTo>
                      <a:lnTo>
                        <a:pt x="87" y="422"/>
                      </a:lnTo>
                      <a:lnTo>
                        <a:pt x="82" y="392"/>
                      </a:lnTo>
                      <a:lnTo>
                        <a:pt x="82" y="387"/>
                      </a:lnTo>
                      <a:lnTo>
                        <a:pt x="80" y="378"/>
                      </a:lnTo>
                      <a:lnTo>
                        <a:pt x="79" y="353"/>
                      </a:lnTo>
                      <a:lnTo>
                        <a:pt x="76" y="327"/>
                      </a:lnTo>
                      <a:lnTo>
                        <a:pt x="84" y="330"/>
                      </a:lnTo>
                      <a:lnTo>
                        <a:pt x="82" y="338"/>
                      </a:lnTo>
                      <a:lnTo>
                        <a:pt x="87" y="372"/>
                      </a:lnTo>
                      <a:lnTo>
                        <a:pt x="82" y="377"/>
                      </a:lnTo>
                      <a:lnTo>
                        <a:pt x="83" y="385"/>
                      </a:lnTo>
                      <a:lnTo>
                        <a:pt x="89" y="397"/>
                      </a:lnTo>
                      <a:lnTo>
                        <a:pt x="94" y="412"/>
                      </a:lnTo>
                      <a:lnTo>
                        <a:pt x="108" y="424"/>
                      </a:lnTo>
                      <a:lnTo>
                        <a:pt x="116" y="420"/>
                      </a:lnTo>
                      <a:lnTo>
                        <a:pt x="110" y="404"/>
                      </a:lnTo>
                      <a:lnTo>
                        <a:pt x="101" y="383"/>
                      </a:lnTo>
                      <a:lnTo>
                        <a:pt x="98" y="374"/>
                      </a:lnTo>
                      <a:lnTo>
                        <a:pt x="105" y="331"/>
                      </a:lnTo>
                      <a:lnTo>
                        <a:pt x="103" y="308"/>
                      </a:lnTo>
                      <a:lnTo>
                        <a:pt x="112" y="203"/>
                      </a:lnTo>
                      <a:lnTo>
                        <a:pt x="119" y="201"/>
                      </a:lnTo>
                      <a:lnTo>
                        <a:pt x="119" y="207"/>
                      </a:lnTo>
                      <a:lnTo>
                        <a:pt x="122" y="206"/>
                      </a:lnTo>
                      <a:lnTo>
                        <a:pt x="120" y="214"/>
                      </a:lnTo>
                      <a:lnTo>
                        <a:pt x="120" y="237"/>
                      </a:lnTo>
                      <a:lnTo>
                        <a:pt x="128" y="229"/>
                      </a:lnTo>
                      <a:lnTo>
                        <a:pt x="132" y="229"/>
                      </a:lnTo>
                      <a:lnTo>
                        <a:pt x="136" y="223"/>
                      </a:lnTo>
                      <a:lnTo>
                        <a:pt x="132" y="210"/>
                      </a:lnTo>
                      <a:lnTo>
                        <a:pt x="134" y="210"/>
                      </a:lnTo>
                      <a:lnTo>
                        <a:pt x="134" y="179"/>
                      </a:lnTo>
                      <a:lnTo>
                        <a:pt x="133" y="164"/>
                      </a:lnTo>
                      <a:lnTo>
                        <a:pt x="133" y="121"/>
                      </a:lnTo>
                      <a:lnTo>
                        <a:pt x="132" y="79"/>
                      </a:lnTo>
                      <a:lnTo>
                        <a:pt x="130" y="71"/>
                      </a:lnTo>
                      <a:close/>
                    </a:path>
                  </a:pathLst>
                </a:custGeom>
                <a:solidFill>
                  <a:srgbClr val="0C53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465">
                  <a:extLst>
                    <a:ext uri="{FF2B5EF4-FFF2-40B4-BE49-F238E27FC236}">
                      <a16:creationId xmlns:a16="http://schemas.microsoft.com/office/drawing/2014/main" id="{267F6116-8C56-43AE-95D9-12C888126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059"/>
                  <a:ext cx="137" cy="427"/>
                </a:xfrm>
                <a:custGeom>
                  <a:avLst/>
                  <a:gdLst>
                    <a:gd name="T0" fmla="*/ 3 w 137"/>
                    <a:gd name="T1" fmla="*/ 119 h 427"/>
                    <a:gd name="T2" fmla="*/ 3 w 137"/>
                    <a:gd name="T3" fmla="*/ 144 h 427"/>
                    <a:gd name="T4" fmla="*/ 27 w 137"/>
                    <a:gd name="T5" fmla="*/ 188 h 427"/>
                    <a:gd name="T6" fmla="*/ 31 w 137"/>
                    <a:gd name="T7" fmla="*/ 170 h 427"/>
                    <a:gd name="T8" fmla="*/ 23 w 137"/>
                    <a:gd name="T9" fmla="*/ 164 h 427"/>
                    <a:gd name="T10" fmla="*/ 31 w 137"/>
                    <a:gd name="T11" fmla="*/ 115 h 427"/>
                    <a:gd name="T12" fmla="*/ 35 w 137"/>
                    <a:gd name="T13" fmla="*/ 166 h 427"/>
                    <a:gd name="T14" fmla="*/ 30 w 137"/>
                    <a:gd name="T15" fmla="*/ 184 h 427"/>
                    <a:gd name="T16" fmla="*/ 33 w 137"/>
                    <a:gd name="T17" fmla="*/ 215 h 427"/>
                    <a:gd name="T18" fmla="*/ 39 w 137"/>
                    <a:gd name="T19" fmla="*/ 414 h 427"/>
                    <a:gd name="T20" fmla="*/ 40 w 137"/>
                    <a:gd name="T21" fmla="*/ 421 h 427"/>
                    <a:gd name="T22" fmla="*/ 53 w 137"/>
                    <a:gd name="T23" fmla="*/ 426 h 427"/>
                    <a:gd name="T24" fmla="*/ 59 w 137"/>
                    <a:gd name="T25" fmla="*/ 415 h 427"/>
                    <a:gd name="T26" fmla="*/ 67 w 137"/>
                    <a:gd name="T27" fmla="*/ 386 h 427"/>
                    <a:gd name="T28" fmla="*/ 67 w 137"/>
                    <a:gd name="T29" fmla="*/ 232 h 427"/>
                    <a:gd name="T30" fmla="*/ 73 w 137"/>
                    <a:gd name="T31" fmla="*/ 390 h 427"/>
                    <a:gd name="T32" fmla="*/ 78 w 137"/>
                    <a:gd name="T33" fmla="*/ 415 h 427"/>
                    <a:gd name="T34" fmla="*/ 79 w 137"/>
                    <a:gd name="T35" fmla="*/ 427 h 427"/>
                    <a:gd name="T36" fmla="*/ 96 w 137"/>
                    <a:gd name="T37" fmla="*/ 424 h 427"/>
                    <a:gd name="T38" fmla="*/ 95 w 137"/>
                    <a:gd name="T39" fmla="*/ 416 h 427"/>
                    <a:gd name="T40" fmla="*/ 104 w 137"/>
                    <a:gd name="T41" fmla="*/ 236 h 427"/>
                    <a:gd name="T42" fmla="*/ 106 w 137"/>
                    <a:gd name="T43" fmla="*/ 184 h 427"/>
                    <a:gd name="T44" fmla="*/ 102 w 137"/>
                    <a:gd name="T45" fmla="*/ 170 h 427"/>
                    <a:gd name="T46" fmla="*/ 104 w 137"/>
                    <a:gd name="T47" fmla="*/ 115 h 427"/>
                    <a:gd name="T48" fmla="*/ 117 w 137"/>
                    <a:gd name="T49" fmla="*/ 131 h 427"/>
                    <a:gd name="T50" fmla="*/ 110 w 137"/>
                    <a:gd name="T51" fmla="*/ 172 h 427"/>
                    <a:gd name="T52" fmla="*/ 106 w 137"/>
                    <a:gd name="T53" fmla="*/ 184 h 427"/>
                    <a:gd name="T54" fmla="*/ 114 w 137"/>
                    <a:gd name="T55" fmla="*/ 184 h 427"/>
                    <a:gd name="T56" fmla="*/ 134 w 137"/>
                    <a:gd name="T57" fmla="*/ 141 h 427"/>
                    <a:gd name="T58" fmla="*/ 136 w 137"/>
                    <a:gd name="T59" fmla="*/ 119 h 427"/>
                    <a:gd name="T60" fmla="*/ 105 w 137"/>
                    <a:gd name="T61" fmla="*/ 76 h 427"/>
                    <a:gd name="T62" fmla="*/ 79 w 137"/>
                    <a:gd name="T63" fmla="*/ 48 h 427"/>
                    <a:gd name="T64" fmla="*/ 85 w 137"/>
                    <a:gd name="T65" fmla="*/ 32 h 427"/>
                    <a:gd name="T66" fmla="*/ 77 w 137"/>
                    <a:gd name="T67" fmla="*/ 5 h 427"/>
                    <a:gd name="T68" fmla="*/ 73 w 137"/>
                    <a:gd name="T69" fmla="*/ 0 h 427"/>
                    <a:gd name="T70" fmla="*/ 52 w 137"/>
                    <a:gd name="T71" fmla="*/ 6 h 427"/>
                    <a:gd name="T72" fmla="*/ 48 w 137"/>
                    <a:gd name="T73" fmla="*/ 36 h 427"/>
                    <a:gd name="T74" fmla="*/ 49 w 137"/>
                    <a:gd name="T75" fmla="*/ 46 h 427"/>
                    <a:gd name="T76" fmla="*/ 55 w 137"/>
                    <a:gd name="T77" fmla="*/ 62 h 427"/>
                    <a:gd name="T78" fmla="*/ 22 w 137"/>
                    <a:gd name="T79" fmla="*/ 82 h 42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7"/>
                    <a:gd name="T121" fmla="*/ 0 h 427"/>
                    <a:gd name="T122" fmla="*/ 137 w 137"/>
                    <a:gd name="T123" fmla="*/ 427 h 42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7" h="427">
                      <a:moveTo>
                        <a:pt x="22" y="82"/>
                      </a:moveTo>
                      <a:lnTo>
                        <a:pt x="3" y="119"/>
                      </a:lnTo>
                      <a:lnTo>
                        <a:pt x="0" y="130"/>
                      </a:lnTo>
                      <a:lnTo>
                        <a:pt x="3" y="144"/>
                      </a:lnTo>
                      <a:lnTo>
                        <a:pt x="14" y="180"/>
                      </a:lnTo>
                      <a:lnTo>
                        <a:pt x="27" y="188"/>
                      </a:lnTo>
                      <a:lnTo>
                        <a:pt x="30" y="184"/>
                      </a:lnTo>
                      <a:lnTo>
                        <a:pt x="31" y="170"/>
                      </a:lnTo>
                      <a:lnTo>
                        <a:pt x="25" y="172"/>
                      </a:lnTo>
                      <a:lnTo>
                        <a:pt x="23" y="164"/>
                      </a:lnTo>
                      <a:lnTo>
                        <a:pt x="20" y="137"/>
                      </a:lnTo>
                      <a:lnTo>
                        <a:pt x="31" y="115"/>
                      </a:lnTo>
                      <a:lnTo>
                        <a:pt x="33" y="162"/>
                      </a:lnTo>
                      <a:lnTo>
                        <a:pt x="35" y="166"/>
                      </a:lnTo>
                      <a:lnTo>
                        <a:pt x="31" y="170"/>
                      </a:lnTo>
                      <a:lnTo>
                        <a:pt x="30" y="184"/>
                      </a:lnTo>
                      <a:lnTo>
                        <a:pt x="33" y="183"/>
                      </a:lnTo>
                      <a:lnTo>
                        <a:pt x="33" y="215"/>
                      </a:lnTo>
                      <a:lnTo>
                        <a:pt x="39" y="316"/>
                      </a:lnTo>
                      <a:lnTo>
                        <a:pt x="39" y="414"/>
                      </a:lnTo>
                      <a:lnTo>
                        <a:pt x="43" y="414"/>
                      </a:lnTo>
                      <a:lnTo>
                        <a:pt x="40" y="421"/>
                      </a:lnTo>
                      <a:lnTo>
                        <a:pt x="41" y="426"/>
                      </a:lnTo>
                      <a:lnTo>
                        <a:pt x="53" y="426"/>
                      </a:lnTo>
                      <a:lnTo>
                        <a:pt x="58" y="419"/>
                      </a:lnTo>
                      <a:lnTo>
                        <a:pt x="59" y="415"/>
                      </a:lnTo>
                      <a:lnTo>
                        <a:pt x="63" y="415"/>
                      </a:lnTo>
                      <a:lnTo>
                        <a:pt x="67" y="386"/>
                      </a:lnTo>
                      <a:lnTo>
                        <a:pt x="66" y="328"/>
                      </a:lnTo>
                      <a:lnTo>
                        <a:pt x="67" y="232"/>
                      </a:lnTo>
                      <a:lnTo>
                        <a:pt x="73" y="337"/>
                      </a:lnTo>
                      <a:lnTo>
                        <a:pt x="73" y="390"/>
                      </a:lnTo>
                      <a:lnTo>
                        <a:pt x="76" y="415"/>
                      </a:lnTo>
                      <a:lnTo>
                        <a:pt x="78" y="415"/>
                      </a:lnTo>
                      <a:lnTo>
                        <a:pt x="78" y="424"/>
                      </a:lnTo>
                      <a:lnTo>
                        <a:pt x="79" y="427"/>
                      </a:lnTo>
                      <a:lnTo>
                        <a:pt x="94" y="426"/>
                      </a:lnTo>
                      <a:lnTo>
                        <a:pt x="96" y="424"/>
                      </a:lnTo>
                      <a:lnTo>
                        <a:pt x="96" y="421"/>
                      </a:lnTo>
                      <a:lnTo>
                        <a:pt x="95" y="416"/>
                      </a:lnTo>
                      <a:lnTo>
                        <a:pt x="97" y="415"/>
                      </a:lnTo>
                      <a:lnTo>
                        <a:pt x="104" y="236"/>
                      </a:lnTo>
                      <a:lnTo>
                        <a:pt x="104" y="183"/>
                      </a:lnTo>
                      <a:lnTo>
                        <a:pt x="106" y="184"/>
                      </a:lnTo>
                      <a:lnTo>
                        <a:pt x="106" y="171"/>
                      </a:lnTo>
                      <a:lnTo>
                        <a:pt x="102" y="170"/>
                      </a:lnTo>
                      <a:lnTo>
                        <a:pt x="104" y="160"/>
                      </a:lnTo>
                      <a:lnTo>
                        <a:pt x="104" y="115"/>
                      </a:lnTo>
                      <a:lnTo>
                        <a:pt x="112" y="123"/>
                      </a:lnTo>
                      <a:lnTo>
                        <a:pt x="117" y="131"/>
                      </a:lnTo>
                      <a:lnTo>
                        <a:pt x="115" y="164"/>
                      </a:lnTo>
                      <a:lnTo>
                        <a:pt x="110" y="172"/>
                      </a:lnTo>
                      <a:lnTo>
                        <a:pt x="106" y="171"/>
                      </a:lnTo>
                      <a:lnTo>
                        <a:pt x="106" y="184"/>
                      </a:lnTo>
                      <a:lnTo>
                        <a:pt x="109" y="184"/>
                      </a:lnTo>
                      <a:lnTo>
                        <a:pt x="114" y="184"/>
                      </a:lnTo>
                      <a:lnTo>
                        <a:pt x="125" y="174"/>
                      </a:lnTo>
                      <a:lnTo>
                        <a:pt x="134" y="141"/>
                      </a:lnTo>
                      <a:lnTo>
                        <a:pt x="137" y="127"/>
                      </a:lnTo>
                      <a:lnTo>
                        <a:pt x="136" y="119"/>
                      </a:lnTo>
                      <a:lnTo>
                        <a:pt x="117" y="89"/>
                      </a:lnTo>
                      <a:lnTo>
                        <a:pt x="105" y="76"/>
                      </a:lnTo>
                      <a:lnTo>
                        <a:pt x="78" y="62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5" y="32"/>
                      </a:lnTo>
                      <a:lnTo>
                        <a:pt x="83" y="15"/>
                      </a:lnTo>
                      <a:lnTo>
                        <a:pt x="77" y="5"/>
                      </a:lnTo>
                      <a:lnTo>
                        <a:pt x="75" y="5"/>
                      </a:lnTo>
                      <a:lnTo>
                        <a:pt x="73" y="0"/>
                      </a:lnTo>
                      <a:lnTo>
                        <a:pt x="62" y="1"/>
                      </a:lnTo>
                      <a:lnTo>
                        <a:pt x="52" y="6"/>
                      </a:lnTo>
                      <a:lnTo>
                        <a:pt x="48" y="20"/>
                      </a:lnTo>
                      <a:lnTo>
                        <a:pt x="48" y="36"/>
                      </a:lnTo>
                      <a:lnTo>
                        <a:pt x="47" y="38"/>
                      </a:lnTo>
                      <a:lnTo>
                        <a:pt x="49" y="46"/>
                      </a:lnTo>
                      <a:lnTo>
                        <a:pt x="52" y="47"/>
                      </a:lnTo>
                      <a:lnTo>
                        <a:pt x="55" y="62"/>
                      </a:lnTo>
                      <a:lnTo>
                        <a:pt x="25" y="76"/>
                      </a:lnTo>
                      <a:lnTo>
                        <a:pt x="22" y="8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466">
                  <a:extLst>
                    <a:ext uri="{FF2B5EF4-FFF2-40B4-BE49-F238E27FC236}">
                      <a16:creationId xmlns:a16="http://schemas.microsoft.com/office/drawing/2014/main" id="{2FF159D4-2286-4010-9F3A-8B9965FC0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059"/>
                  <a:ext cx="136" cy="426"/>
                </a:xfrm>
                <a:custGeom>
                  <a:avLst/>
                  <a:gdLst>
                    <a:gd name="T0" fmla="*/ 0 w 136"/>
                    <a:gd name="T1" fmla="*/ 121 h 426"/>
                    <a:gd name="T2" fmla="*/ 0 w 136"/>
                    <a:gd name="T3" fmla="*/ 148 h 426"/>
                    <a:gd name="T4" fmla="*/ 3 w 136"/>
                    <a:gd name="T5" fmla="*/ 150 h 426"/>
                    <a:gd name="T6" fmla="*/ 3 w 136"/>
                    <a:gd name="T7" fmla="*/ 157 h 426"/>
                    <a:gd name="T8" fmla="*/ 3 w 136"/>
                    <a:gd name="T9" fmla="*/ 162 h 426"/>
                    <a:gd name="T10" fmla="*/ 16 w 136"/>
                    <a:gd name="T11" fmla="*/ 173 h 426"/>
                    <a:gd name="T12" fmla="*/ 17 w 136"/>
                    <a:gd name="T13" fmla="*/ 222 h 426"/>
                    <a:gd name="T14" fmla="*/ 26 w 136"/>
                    <a:gd name="T15" fmla="*/ 230 h 426"/>
                    <a:gd name="T16" fmla="*/ 32 w 136"/>
                    <a:gd name="T17" fmla="*/ 331 h 426"/>
                    <a:gd name="T18" fmla="*/ 26 w 136"/>
                    <a:gd name="T19" fmla="*/ 402 h 426"/>
                    <a:gd name="T20" fmla="*/ 31 w 136"/>
                    <a:gd name="T21" fmla="*/ 404 h 426"/>
                    <a:gd name="T22" fmla="*/ 28 w 136"/>
                    <a:gd name="T23" fmla="*/ 416 h 426"/>
                    <a:gd name="T24" fmla="*/ 31 w 136"/>
                    <a:gd name="T25" fmla="*/ 425 h 426"/>
                    <a:gd name="T26" fmla="*/ 51 w 136"/>
                    <a:gd name="T27" fmla="*/ 425 h 426"/>
                    <a:gd name="T28" fmla="*/ 53 w 136"/>
                    <a:gd name="T29" fmla="*/ 422 h 426"/>
                    <a:gd name="T30" fmla="*/ 53 w 136"/>
                    <a:gd name="T31" fmla="*/ 404 h 426"/>
                    <a:gd name="T32" fmla="*/ 58 w 136"/>
                    <a:gd name="T33" fmla="*/ 399 h 426"/>
                    <a:gd name="T34" fmla="*/ 68 w 136"/>
                    <a:gd name="T35" fmla="*/ 249 h 426"/>
                    <a:gd name="T36" fmla="*/ 77 w 136"/>
                    <a:gd name="T37" fmla="*/ 345 h 426"/>
                    <a:gd name="T38" fmla="*/ 79 w 136"/>
                    <a:gd name="T39" fmla="*/ 375 h 426"/>
                    <a:gd name="T40" fmla="*/ 88 w 136"/>
                    <a:gd name="T41" fmla="*/ 407 h 426"/>
                    <a:gd name="T42" fmla="*/ 87 w 136"/>
                    <a:gd name="T43" fmla="*/ 424 h 426"/>
                    <a:gd name="T44" fmla="*/ 90 w 136"/>
                    <a:gd name="T45" fmla="*/ 426 h 426"/>
                    <a:gd name="T46" fmla="*/ 110 w 136"/>
                    <a:gd name="T47" fmla="*/ 426 h 426"/>
                    <a:gd name="T48" fmla="*/ 110 w 136"/>
                    <a:gd name="T49" fmla="*/ 416 h 426"/>
                    <a:gd name="T50" fmla="*/ 106 w 136"/>
                    <a:gd name="T51" fmla="*/ 407 h 426"/>
                    <a:gd name="T52" fmla="*/ 109 w 136"/>
                    <a:gd name="T53" fmla="*/ 404 h 426"/>
                    <a:gd name="T54" fmla="*/ 107 w 136"/>
                    <a:gd name="T55" fmla="*/ 229 h 426"/>
                    <a:gd name="T56" fmla="*/ 119 w 136"/>
                    <a:gd name="T57" fmla="*/ 224 h 426"/>
                    <a:gd name="T58" fmla="*/ 117 w 136"/>
                    <a:gd name="T59" fmla="*/ 182 h 426"/>
                    <a:gd name="T60" fmla="*/ 136 w 136"/>
                    <a:gd name="T61" fmla="*/ 139 h 426"/>
                    <a:gd name="T62" fmla="*/ 132 w 136"/>
                    <a:gd name="T63" fmla="*/ 103 h 426"/>
                    <a:gd name="T64" fmla="*/ 119 w 136"/>
                    <a:gd name="T65" fmla="*/ 70 h 426"/>
                    <a:gd name="T66" fmla="*/ 84 w 136"/>
                    <a:gd name="T67" fmla="*/ 56 h 426"/>
                    <a:gd name="T68" fmla="*/ 83 w 136"/>
                    <a:gd name="T69" fmla="*/ 43 h 426"/>
                    <a:gd name="T70" fmla="*/ 87 w 136"/>
                    <a:gd name="T71" fmla="*/ 41 h 426"/>
                    <a:gd name="T72" fmla="*/ 91 w 136"/>
                    <a:gd name="T73" fmla="*/ 21 h 426"/>
                    <a:gd name="T74" fmla="*/ 82 w 136"/>
                    <a:gd name="T75" fmla="*/ 3 h 426"/>
                    <a:gd name="T76" fmla="*/ 63 w 136"/>
                    <a:gd name="T77" fmla="*/ 0 h 426"/>
                    <a:gd name="T78" fmla="*/ 52 w 136"/>
                    <a:gd name="T79" fmla="*/ 3 h 426"/>
                    <a:gd name="T80" fmla="*/ 42 w 136"/>
                    <a:gd name="T81" fmla="*/ 21 h 426"/>
                    <a:gd name="T82" fmla="*/ 49 w 136"/>
                    <a:gd name="T83" fmla="*/ 43 h 426"/>
                    <a:gd name="T84" fmla="*/ 52 w 136"/>
                    <a:gd name="T85" fmla="*/ 43 h 426"/>
                    <a:gd name="T86" fmla="*/ 52 w 136"/>
                    <a:gd name="T87" fmla="*/ 52 h 426"/>
                    <a:gd name="T88" fmla="*/ 48 w 136"/>
                    <a:gd name="T89" fmla="*/ 56 h 426"/>
                    <a:gd name="T90" fmla="*/ 12 w 136"/>
                    <a:gd name="T91" fmla="*/ 70 h 426"/>
                    <a:gd name="T92" fmla="*/ 5 w 136"/>
                    <a:gd name="T93" fmla="*/ 88 h 426"/>
                    <a:gd name="T94" fmla="*/ 0 w 136"/>
                    <a:gd name="T95" fmla="*/ 121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6"/>
                    <a:gd name="T145" fmla="*/ 0 h 426"/>
                    <a:gd name="T146" fmla="*/ 136 w 136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6" h="426">
                      <a:moveTo>
                        <a:pt x="0" y="121"/>
                      </a:moveTo>
                      <a:lnTo>
                        <a:pt x="0" y="148"/>
                      </a:lnTo>
                      <a:lnTo>
                        <a:pt x="3" y="150"/>
                      </a:lnTo>
                      <a:lnTo>
                        <a:pt x="3" y="157"/>
                      </a:lnTo>
                      <a:lnTo>
                        <a:pt x="3" y="162"/>
                      </a:lnTo>
                      <a:lnTo>
                        <a:pt x="16" y="173"/>
                      </a:lnTo>
                      <a:lnTo>
                        <a:pt x="17" y="222"/>
                      </a:lnTo>
                      <a:lnTo>
                        <a:pt x="26" y="230"/>
                      </a:lnTo>
                      <a:lnTo>
                        <a:pt x="32" y="331"/>
                      </a:lnTo>
                      <a:lnTo>
                        <a:pt x="26" y="402"/>
                      </a:lnTo>
                      <a:lnTo>
                        <a:pt x="31" y="404"/>
                      </a:lnTo>
                      <a:lnTo>
                        <a:pt x="28" y="416"/>
                      </a:lnTo>
                      <a:lnTo>
                        <a:pt x="31" y="425"/>
                      </a:lnTo>
                      <a:lnTo>
                        <a:pt x="51" y="425"/>
                      </a:lnTo>
                      <a:lnTo>
                        <a:pt x="53" y="422"/>
                      </a:lnTo>
                      <a:lnTo>
                        <a:pt x="53" y="404"/>
                      </a:lnTo>
                      <a:lnTo>
                        <a:pt x="58" y="399"/>
                      </a:lnTo>
                      <a:lnTo>
                        <a:pt x="68" y="249"/>
                      </a:lnTo>
                      <a:lnTo>
                        <a:pt x="77" y="345"/>
                      </a:lnTo>
                      <a:lnTo>
                        <a:pt x="79" y="375"/>
                      </a:lnTo>
                      <a:lnTo>
                        <a:pt x="88" y="407"/>
                      </a:lnTo>
                      <a:lnTo>
                        <a:pt x="87" y="424"/>
                      </a:lnTo>
                      <a:lnTo>
                        <a:pt x="90" y="426"/>
                      </a:lnTo>
                      <a:lnTo>
                        <a:pt x="110" y="426"/>
                      </a:lnTo>
                      <a:lnTo>
                        <a:pt x="110" y="416"/>
                      </a:lnTo>
                      <a:lnTo>
                        <a:pt x="106" y="407"/>
                      </a:lnTo>
                      <a:lnTo>
                        <a:pt x="109" y="404"/>
                      </a:lnTo>
                      <a:lnTo>
                        <a:pt x="107" y="229"/>
                      </a:lnTo>
                      <a:lnTo>
                        <a:pt x="119" y="224"/>
                      </a:lnTo>
                      <a:lnTo>
                        <a:pt x="117" y="182"/>
                      </a:lnTo>
                      <a:lnTo>
                        <a:pt x="136" y="139"/>
                      </a:lnTo>
                      <a:lnTo>
                        <a:pt x="132" y="103"/>
                      </a:lnTo>
                      <a:lnTo>
                        <a:pt x="119" y="70"/>
                      </a:lnTo>
                      <a:lnTo>
                        <a:pt x="84" y="56"/>
                      </a:lnTo>
                      <a:lnTo>
                        <a:pt x="83" y="43"/>
                      </a:lnTo>
                      <a:lnTo>
                        <a:pt x="87" y="41"/>
                      </a:lnTo>
                      <a:lnTo>
                        <a:pt x="91" y="21"/>
                      </a:lnTo>
                      <a:lnTo>
                        <a:pt x="82" y="3"/>
                      </a:lnTo>
                      <a:lnTo>
                        <a:pt x="63" y="0"/>
                      </a:lnTo>
                      <a:lnTo>
                        <a:pt x="52" y="3"/>
                      </a:lnTo>
                      <a:lnTo>
                        <a:pt x="42" y="21"/>
                      </a:lnTo>
                      <a:lnTo>
                        <a:pt x="49" y="43"/>
                      </a:lnTo>
                      <a:lnTo>
                        <a:pt x="52" y="43"/>
                      </a:ln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12" y="70"/>
                      </a:lnTo>
                      <a:lnTo>
                        <a:pt x="5" y="88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Freeform 467">
                  <a:extLst>
                    <a:ext uri="{FF2B5EF4-FFF2-40B4-BE49-F238E27FC236}">
                      <a16:creationId xmlns:a16="http://schemas.microsoft.com/office/drawing/2014/main" id="{70969C72-315D-4F1C-AC88-FC6B83A7B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29"/>
                  <a:ext cx="114" cy="440"/>
                </a:xfrm>
                <a:custGeom>
                  <a:avLst/>
                  <a:gdLst>
                    <a:gd name="T0" fmla="*/ 109 w 114"/>
                    <a:gd name="T1" fmla="*/ 178 h 440"/>
                    <a:gd name="T2" fmla="*/ 106 w 114"/>
                    <a:gd name="T3" fmla="*/ 309 h 440"/>
                    <a:gd name="T4" fmla="*/ 87 w 114"/>
                    <a:gd name="T5" fmla="*/ 348 h 440"/>
                    <a:gd name="T6" fmla="*/ 76 w 114"/>
                    <a:gd name="T7" fmla="*/ 423 h 440"/>
                    <a:gd name="T8" fmla="*/ 87 w 114"/>
                    <a:gd name="T9" fmla="*/ 435 h 440"/>
                    <a:gd name="T10" fmla="*/ 54 w 114"/>
                    <a:gd name="T11" fmla="*/ 427 h 440"/>
                    <a:gd name="T12" fmla="*/ 43 w 114"/>
                    <a:gd name="T13" fmla="*/ 432 h 440"/>
                    <a:gd name="T14" fmla="*/ 46 w 114"/>
                    <a:gd name="T15" fmla="*/ 414 h 440"/>
                    <a:gd name="T16" fmla="*/ 57 w 114"/>
                    <a:gd name="T17" fmla="*/ 374 h 440"/>
                    <a:gd name="T18" fmla="*/ 46 w 114"/>
                    <a:gd name="T19" fmla="*/ 414 h 440"/>
                    <a:gd name="T20" fmla="*/ 29 w 114"/>
                    <a:gd name="T21" fmla="*/ 440 h 440"/>
                    <a:gd name="T22" fmla="*/ 15 w 114"/>
                    <a:gd name="T23" fmla="*/ 433 h 440"/>
                    <a:gd name="T24" fmla="*/ 33 w 114"/>
                    <a:gd name="T25" fmla="*/ 375 h 440"/>
                    <a:gd name="T26" fmla="*/ 54 w 114"/>
                    <a:gd name="T27" fmla="*/ 311 h 440"/>
                    <a:gd name="T28" fmla="*/ 28 w 114"/>
                    <a:gd name="T29" fmla="*/ 231 h 440"/>
                    <a:gd name="T30" fmla="*/ 37 w 114"/>
                    <a:gd name="T31" fmla="*/ 161 h 440"/>
                    <a:gd name="T32" fmla="*/ 33 w 114"/>
                    <a:gd name="T33" fmla="*/ 141 h 440"/>
                    <a:gd name="T34" fmla="*/ 25 w 114"/>
                    <a:gd name="T35" fmla="*/ 143 h 440"/>
                    <a:gd name="T36" fmla="*/ 37 w 114"/>
                    <a:gd name="T37" fmla="*/ 161 h 440"/>
                    <a:gd name="T38" fmla="*/ 0 w 114"/>
                    <a:gd name="T39" fmla="*/ 156 h 440"/>
                    <a:gd name="T40" fmla="*/ 55 w 114"/>
                    <a:gd name="T41" fmla="*/ 56 h 440"/>
                    <a:gd name="T42" fmla="*/ 48 w 114"/>
                    <a:gd name="T43" fmla="*/ 20 h 440"/>
                    <a:gd name="T44" fmla="*/ 70 w 114"/>
                    <a:gd name="T45" fmla="*/ 0 h 440"/>
                    <a:gd name="T46" fmla="*/ 105 w 114"/>
                    <a:gd name="T47" fmla="*/ 3 h 440"/>
                    <a:gd name="T48" fmla="*/ 101 w 114"/>
                    <a:gd name="T49" fmla="*/ 15 h 440"/>
                    <a:gd name="T50" fmla="*/ 100 w 114"/>
                    <a:gd name="T51" fmla="*/ 30 h 440"/>
                    <a:gd name="T52" fmla="*/ 92 w 114"/>
                    <a:gd name="T53" fmla="*/ 55 h 440"/>
                    <a:gd name="T54" fmla="*/ 87 w 114"/>
                    <a:gd name="T55" fmla="*/ 61 h 440"/>
                    <a:gd name="T56" fmla="*/ 101 w 114"/>
                    <a:gd name="T57" fmla="*/ 68 h 440"/>
                    <a:gd name="T58" fmla="*/ 105 w 114"/>
                    <a:gd name="T59" fmla="*/ 88 h 440"/>
                    <a:gd name="T60" fmla="*/ 114 w 114"/>
                    <a:gd name="T61" fmla="*/ 112 h 440"/>
                    <a:gd name="T62" fmla="*/ 103 w 114"/>
                    <a:gd name="T63" fmla="*/ 130 h 440"/>
                    <a:gd name="T64" fmla="*/ 105 w 114"/>
                    <a:gd name="T65" fmla="*/ 165 h 4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440"/>
                    <a:gd name="T101" fmla="*/ 114 w 114"/>
                    <a:gd name="T102" fmla="*/ 440 h 4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440">
                      <a:moveTo>
                        <a:pt x="105" y="165"/>
                      </a:moveTo>
                      <a:lnTo>
                        <a:pt x="109" y="178"/>
                      </a:lnTo>
                      <a:lnTo>
                        <a:pt x="114" y="200"/>
                      </a:lnTo>
                      <a:lnTo>
                        <a:pt x="106" y="309"/>
                      </a:lnTo>
                      <a:lnTo>
                        <a:pt x="92" y="309"/>
                      </a:lnTo>
                      <a:lnTo>
                        <a:pt x="87" y="348"/>
                      </a:lnTo>
                      <a:lnTo>
                        <a:pt x="67" y="408"/>
                      </a:lnTo>
                      <a:lnTo>
                        <a:pt x="76" y="423"/>
                      </a:lnTo>
                      <a:lnTo>
                        <a:pt x="89" y="433"/>
                      </a:lnTo>
                      <a:lnTo>
                        <a:pt x="87" y="435"/>
                      </a:lnTo>
                      <a:lnTo>
                        <a:pt x="66" y="435"/>
                      </a:lnTo>
                      <a:lnTo>
                        <a:pt x="54" y="427"/>
                      </a:lnTo>
                      <a:lnTo>
                        <a:pt x="52" y="432"/>
                      </a:lnTo>
                      <a:lnTo>
                        <a:pt x="43" y="432"/>
                      </a:lnTo>
                      <a:lnTo>
                        <a:pt x="41" y="427"/>
                      </a:lnTo>
                      <a:lnTo>
                        <a:pt x="46" y="414"/>
                      </a:lnTo>
                      <a:lnTo>
                        <a:pt x="51" y="407"/>
                      </a:lnTo>
                      <a:lnTo>
                        <a:pt x="57" y="374"/>
                      </a:lnTo>
                      <a:lnTo>
                        <a:pt x="46" y="401"/>
                      </a:lnTo>
                      <a:lnTo>
                        <a:pt x="46" y="414"/>
                      </a:lnTo>
                      <a:lnTo>
                        <a:pt x="41" y="427"/>
                      </a:lnTo>
                      <a:lnTo>
                        <a:pt x="29" y="440"/>
                      </a:lnTo>
                      <a:lnTo>
                        <a:pt x="19" y="440"/>
                      </a:lnTo>
                      <a:lnTo>
                        <a:pt x="15" y="433"/>
                      </a:lnTo>
                      <a:lnTo>
                        <a:pt x="31" y="403"/>
                      </a:lnTo>
                      <a:lnTo>
                        <a:pt x="33" y="375"/>
                      </a:lnTo>
                      <a:lnTo>
                        <a:pt x="42" y="331"/>
                      </a:lnTo>
                      <a:lnTo>
                        <a:pt x="54" y="311"/>
                      </a:lnTo>
                      <a:lnTo>
                        <a:pt x="40" y="311"/>
                      </a:lnTo>
                      <a:lnTo>
                        <a:pt x="28" y="231"/>
                      </a:lnTo>
                      <a:lnTo>
                        <a:pt x="25" y="191"/>
                      </a:lnTo>
                      <a:lnTo>
                        <a:pt x="37" y="161"/>
                      </a:lnTo>
                      <a:lnTo>
                        <a:pt x="31" y="143"/>
                      </a:lnTo>
                      <a:lnTo>
                        <a:pt x="33" y="141"/>
                      </a:lnTo>
                      <a:lnTo>
                        <a:pt x="28" y="125"/>
                      </a:lnTo>
                      <a:lnTo>
                        <a:pt x="25" y="143"/>
                      </a:lnTo>
                      <a:lnTo>
                        <a:pt x="31" y="143"/>
                      </a:lnTo>
                      <a:lnTo>
                        <a:pt x="37" y="161"/>
                      </a:lnTo>
                      <a:lnTo>
                        <a:pt x="8" y="162"/>
                      </a:lnTo>
                      <a:lnTo>
                        <a:pt x="0" y="156"/>
                      </a:lnTo>
                      <a:lnTo>
                        <a:pt x="15" y="76"/>
                      </a:lnTo>
                      <a:lnTo>
                        <a:pt x="55" y="56"/>
                      </a:lnTo>
                      <a:lnTo>
                        <a:pt x="57" y="47"/>
                      </a:lnTo>
                      <a:lnTo>
                        <a:pt x="48" y="20"/>
                      </a:lnTo>
                      <a:lnTo>
                        <a:pt x="48" y="15"/>
                      </a:lnTo>
                      <a:lnTo>
                        <a:pt x="70" y="0"/>
                      </a:lnTo>
                      <a:lnTo>
                        <a:pt x="95" y="0"/>
                      </a:lnTo>
                      <a:lnTo>
                        <a:pt x="105" y="3"/>
                      </a:lnTo>
                      <a:lnTo>
                        <a:pt x="105" y="11"/>
                      </a:lnTo>
                      <a:lnTo>
                        <a:pt x="101" y="15"/>
                      </a:lnTo>
                      <a:lnTo>
                        <a:pt x="101" y="26"/>
                      </a:lnTo>
                      <a:lnTo>
                        <a:pt x="100" y="30"/>
                      </a:lnTo>
                      <a:lnTo>
                        <a:pt x="101" y="37"/>
                      </a:lnTo>
                      <a:lnTo>
                        <a:pt x="92" y="55"/>
                      </a:lnTo>
                      <a:lnTo>
                        <a:pt x="87" y="55"/>
                      </a:lnTo>
                      <a:lnTo>
                        <a:pt x="87" y="61"/>
                      </a:lnTo>
                      <a:lnTo>
                        <a:pt x="96" y="64"/>
                      </a:lnTo>
                      <a:lnTo>
                        <a:pt x="101" y="68"/>
                      </a:lnTo>
                      <a:lnTo>
                        <a:pt x="103" y="72"/>
                      </a:lnTo>
                      <a:lnTo>
                        <a:pt x="105" y="88"/>
                      </a:lnTo>
                      <a:lnTo>
                        <a:pt x="107" y="97"/>
                      </a:lnTo>
                      <a:lnTo>
                        <a:pt x="114" y="112"/>
                      </a:lnTo>
                      <a:lnTo>
                        <a:pt x="109" y="120"/>
                      </a:lnTo>
                      <a:lnTo>
                        <a:pt x="103" y="130"/>
                      </a:lnTo>
                      <a:lnTo>
                        <a:pt x="101" y="143"/>
                      </a:lnTo>
                      <a:lnTo>
                        <a:pt x="105" y="16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468">
                  <a:extLst>
                    <a:ext uri="{FF2B5EF4-FFF2-40B4-BE49-F238E27FC236}">
                      <a16:creationId xmlns:a16="http://schemas.microsoft.com/office/drawing/2014/main" id="{DD25DBD2-70C6-4F43-9C96-E2EDEF50F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" y="1983"/>
                  <a:ext cx="136" cy="426"/>
                </a:xfrm>
                <a:custGeom>
                  <a:avLst/>
                  <a:gdLst>
                    <a:gd name="T0" fmla="*/ 8 w 136"/>
                    <a:gd name="T1" fmla="*/ 67 h 426"/>
                    <a:gd name="T2" fmla="*/ 34 w 136"/>
                    <a:gd name="T3" fmla="*/ 52 h 426"/>
                    <a:gd name="T4" fmla="*/ 32 w 136"/>
                    <a:gd name="T5" fmla="*/ 30 h 426"/>
                    <a:gd name="T6" fmla="*/ 31 w 136"/>
                    <a:gd name="T7" fmla="*/ 14 h 426"/>
                    <a:gd name="T8" fmla="*/ 53 w 136"/>
                    <a:gd name="T9" fmla="*/ 0 h 426"/>
                    <a:gd name="T10" fmla="*/ 58 w 136"/>
                    <a:gd name="T11" fmla="*/ 2 h 426"/>
                    <a:gd name="T12" fmla="*/ 77 w 136"/>
                    <a:gd name="T13" fmla="*/ 54 h 426"/>
                    <a:gd name="T14" fmla="*/ 92 w 136"/>
                    <a:gd name="T15" fmla="*/ 72 h 426"/>
                    <a:gd name="T16" fmla="*/ 136 w 136"/>
                    <a:gd name="T17" fmla="*/ 136 h 426"/>
                    <a:gd name="T18" fmla="*/ 99 w 136"/>
                    <a:gd name="T19" fmla="*/ 197 h 426"/>
                    <a:gd name="T20" fmla="*/ 108 w 136"/>
                    <a:gd name="T21" fmla="*/ 321 h 426"/>
                    <a:gd name="T22" fmla="*/ 78 w 136"/>
                    <a:gd name="T23" fmla="*/ 343 h 426"/>
                    <a:gd name="T24" fmla="*/ 65 w 136"/>
                    <a:gd name="T25" fmla="*/ 418 h 426"/>
                    <a:gd name="T26" fmla="*/ 52 w 136"/>
                    <a:gd name="T27" fmla="*/ 426 h 426"/>
                    <a:gd name="T28" fmla="*/ 54 w 136"/>
                    <a:gd name="T29" fmla="*/ 391 h 426"/>
                    <a:gd name="T30" fmla="*/ 56 w 136"/>
                    <a:gd name="T31" fmla="*/ 377 h 426"/>
                    <a:gd name="T32" fmla="*/ 60 w 136"/>
                    <a:gd name="T33" fmla="*/ 326 h 426"/>
                    <a:gd name="T34" fmla="*/ 54 w 136"/>
                    <a:gd name="T35" fmla="*/ 337 h 426"/>
                    <a:gd name="T36" fmla="*/ 54 w 136"/>
                    <a:gd name="T37" fmla="*/ 376 h 426"/>
                    <a:gd name="T38" fmla="*/ 47 w 136"/>
                    <a:gd name="T39" fmla="*/ 396 h 426"/>
                    <a:gd name="T40" fmla="*/ 28 w 136"/>
                    <a:gd name="T41" fmla="*/ 422 h 426"/>
                    <a:gd name="T42" fmla="*/ 26 w 136"/>
                    <a:gd name="T43" fmla="*/ 403 h 426"/>
                    <a:gd name="T44" fmla="*/ 38 w 136"/>
                    <a:gd name="T45" fmla="*/ 373 h 426"/>
                    <a:gd name="T46" fmla="*/ 33 w 136"/>
                    <a:gd name="T47" fmla="*/ 307 h 426"/>
                    <a:gd name="T48" fmla="*/ 17 w 136"/>
                    <a:gd name="T49" fmla="*/ 200 h 426"/>
                    <a:gd name="T50" fmla="*/ 14 w 136"/>
                    <a:gd name="T51" fmla="*/ 206 h 426"/>
                    <a:gd name="T52" fmla="*/ 16 w 136"/>
                    <a:gd name="T53" fmla="*/ 236 h 426"/>
                    <a:gd name="T54" fmla="*/ 5 w 136"/>
                    <a:gd name="T55" fmla="*/ 227 h 426"/>
                    <a:gd name="T56" fmla="*/ 4 w 136"/>
                    <a:gd name="T57" fmla="*/ 209 h 426"/>
                    <a:gd name="T58" fmla="*/ 2 w 136"/>
                    <a:gd name="T59" fmla="*/ 178 h 426"/>
                    <a:gd name="T60" fmla="*/ 3 w 136"/>
                    <a:gd name="T61" fmla="*/ 120 h 426"/>
                    <a:gd name="T62" fmla="*/ 6 w 136"/>
                    <a:gd name="T63" fmla="*/ 71 h 4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426"/>
                    <a:gd name="T98" fmla="*/ 136 w 136"/>
                    <a:gd name="T99" fmla="*/ 426 h 4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426">
                      <a:moveTo>
                        <a:pt x="6" y="71"/>
                      </a:moveTo>
                      <a:lnTo>
                        <a:pt x="8" y="67"/>
                      </a:lnTo>
                      <a:lnTo>
                        <a:pt x="34" y="61"/>
                      </a:lnTo>
                      <a:lnTo>
                        <a:pt x="34" y="52"/>
                      </a:lnTo>
                      <a:lnTo>
                        <a:pt x="32" y="41"/>
                      </a:lnTo>
                      <a:lnTo>
                        <a:pt x="32" y="30"/>
                      </a:lnTo>
                      <a:lnTo>
                        <a:pt x="34" y="18"/>
                      </a:lnTo>
                      <a:lnTo>
                        <a:pt x="31" y="14"/>
                      </a:lnTo>
                      <a:lnTo>
                        <a:pt x="44" y="1"/>
                      </a:lnTo>
                      <a:lnTo>
                        <a:pt x="53" y="0"/>
                      </a:lnTo>
                      <a:lnTo>
                        <a:pt x="55" y="4"/>
                      </a:lnTo>
                      <a:lnTo>
                        <a:pt x="58" y="2"/>
                      </a:lnTo>
                      <a:lnTo>
                        <a:pt x="71" y="16"/>
                      </a:lnTo>
                      <a:lnTo>
                        <a:pt x="77" y="54"/>
                      </a:lnTo>
                      <a:lnTo>
                        <a:pt x="74" y="66"/>
                      </a:lnTo>
                      <a:lnTo>
                        <a:pt x="92" y="72"/>
                      </a:lnTo>
                      <a:lnTo>
                        <a:pt x="133" y="126"/>
                      </a:lnTo>
                      <a:lnTo>
                        <a:pt x="136" y="136"/>
                      </a:lnTo>
                      <a:lnTo>
                        <a:pt x="99" y="175"/>
                      </a:lnTo>
                      <a:lnTo>
                        <a:pt x="99" y="197"/>
                      </a:lnTo>
                      <a:lnTo>
                        <a:pt x="98" y="206"/>
                      </a:lnTo>
                      <a:lnTo>
                        <a:pt x="108" y="321"/>
                      </a:lnTo>
                      <a:lnTo>
                        <a:pt x="81" y="325"/>
                      </a:lnTo>
                      <a:lnTo>
                        <a:pt x="78" y="343"/>
                      </a:lnTo>
                      <a:lnTo>
                        <a:pt x="67" y="386"/>
                      </a:lnTo>
                      <a:lnTo>
                        <a:pt x="65" y="418"/>
                      </a:lnTo>
                      <a:lnTo>
                        <a:pt x="60" y="426"/>
                      </a:lnTo>
                      <a:lnTo>
                        <a:pt x="52" y="426"/>
                      </a:lnTo>
                      <a:lnTo>
                        <a:pt x="49" y="421"/>
                      </a:lnTo>
                      <a:lnTo>
                        <a:pt x="54" y="391"/>
                      </a:lnTo>
                      <a:lnTo>
                        <a:pt x="54" y="386"/>
                      </a:lnTo>
                      <a:lnTo>
                        <a:pt x="56" y="377"/>
                      </a:lnTo>
                      <a:lnTo>
                        <a:pt x="57" y="353"/>
                      </a:lnTo>
                      <a:lnTo>
                        <a:pt x="60" y="326"/>
                      </a:lnTo>
                      <a:lnTo>
                        <a:pt x="53" y="329"/>
                      </a:lnTo>
                      <a:lnTo>
                        <a:pt x="54" y="337"/>
                      </a:lnTo>
                      <a:lnTo>
                        <a:pt x="49" y="371"/>
                      </a:lnTo>
                      <a:lnTo>
                        <a:pt x="54" y="376"/>
                      </a:lnTo>
                      <a:lnTo>
                        <a:pt x="54" y="384"/>
                      </a:lnTo>
                      <a:lnTo>
                        <a:pt x="47" y="396"/>
                      </a:lnTo>
                      <a:lnTo>
                        <a:pt x="42" y="410"/>
                      </a:lnTo>
                      <a:lnTo>
                        <a:pt x="28" y="422"/>
                      </a:lnTo>
                      <a:lnTo>
                        <a:pt x="20" y="419"/>
                      </a:lnTo>
                      <a:lnTo>
                        <a:pt x="26" y="403"/>
                      </a:lnTo>
                      <a:lnTo>
                        <a:pt x="35" y="382"/>
                      </a:lnTo>
                      <a:lnTo>
                        <a:pt x="38" y="373"/>
                      </a:lnTo>
                      <a:lnTo>
                        <a:pt x="31" y="330"/>
                      </a:lnTo>
                      <a:lnTo>
                        <a:pt x="33" y="307"/>
                      </a:lnTo>
                      <a:lnTo>
                        <a:pt x="24" y="202"/>
                      </a:lnTo>
                      <a:lnTo>
                        <a:pt x="17" y="200"/>
                      </a:lnTo>
                      <a:lnTo>
                        <a:pt x="17" y="206"/>
                      </a:lnTo>
                      <a:lnTo>
                        <a:pt x="14" y="206"/>
                      </a:lnTo>
                      <a:lnTo>
                        <a:pt x="16" y="213"/>
                      </a:lnTo>
                      <a:lnTo>
                        <a:pt x="16" y="236"/>
                      </a:lnTo>
                      <a:lnTo>
                        <a:pt x="7" y="227"/>
                      </a:lnTo>
                      <a:lnTo>
                        <a:pt x="5" y="227"/>
                      </a:lnTo>
                      <a:lnTo>
                        <a:pt x="0" y="223"/>
                      </a:lnTo>
                      <a:lnTo>
                        <a:pt x="4" y="209"/>
                      </a:lnTo>
                      <a:lnTo>
                        <a:pt x="2" y="209"/>
                      </a:lnTo>
                      <a:lnTo>
                        <a:pt x="2" y="178"/>
                      </a:lnTo>
                      <a:lnTo>
                        <a:pt x="3" y="162"/>
                      </a:lnTo>
                      <a:lnTo>
                        <a:pt x="3" y="120"/>
                      </a:lnTo>
                      <a:lnTo>
                        <a:pt x="4" y="78"/>
                      </a:lnTo>
                      <a:lnTo>
                        <a:pt x="6" y="7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2" name="Group 469">
              <a:extLst>
                <a:ext uri="{FF2B5EF4-FFF2-40B4-BE49-F238E27FC236}">
                  <a16:creationId xmlns:a16="http://schemas.microsoft.com/office/drawing/2014/main" id="{C2EEEA17-3A48-4ABC-9C7C-6596AA11D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359" y="5187951"/>
              <a:ext cx="2806700" cy="847725"/>
              <a:chOff x="112" y="2836"/>
              <a:chExt cx="1768" cy="534"/>
            </a:xfrm>
          </p:grpSpPr>
          <p:sp>
            <p:nvSpPr>
              <p:cNvPr id="145" name="Text 52">
                <a:extLst>
                  <a:ext uri="{FF2B5EF4-FFF2-40B4-BE49-F238E27FC236}">
                    <a16:creationId xmlns:a16="http://schemas.microsoft.com/office/drawing/2014/main" id="{A054D96F-277C-4585-A307-50628EC07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3025"/>
                <a:ext cx="150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sv-S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2.6 </a:t>
                </a:r>
                <a:r>
                  <a:rPr kumimoji="0" lang="en-GB" altLang="sv-S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billion € turnover</a:t>
                </a:r>
                <a:endParaRPr kumimoji="0" lang="de-DE" altLang="sv-S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55 Roman"/>
                  <a:cs typeface="Arial" pitchFamily="34" charset="0"/>
                </a:endParaRPr>
              </a:p>
            </p:txBody>
          </p:sp>
          <p:grpSp>
            <p:nvGrpSpPr>
              <p:cNvPr id="146" name="Group 471">
                <a:extLst>
                  <a:ext uri="{FF2B5EF4-FFF2-40B4-BE49-F238E27FC236}">
                    <a16:creationId xmlns:a16="http://schemas.microsoft.com/office/drawing/2014/main" id="{3AFF9C6B-D20F-4D0E-AF93-10E5DBBC6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6" y="2836"/>
                <a:ext cx="374" cy="534"/>
                <a:chOff x="1506" y="2836"/>
                <a:chExt cx="374" cy="534"/>
              </a:xfrm>
            </p:grpSpPr>
            <p:sp>
              <p:nvSpPr>
                <p:cNvPr id="147" name="Freeform 472">
                  <a:extLst>
                    <a:ext uri="{FF2B5EF4-FFF2-40B4-BE49-F238E27FC236}">
                      <a16:creationId xmlns:a16="http://schemas.microsoft.com/office/drawing/2014/main" id="{C23DED4B-FEAB-4E3C-B924-FFEBA9BB4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3229"/>
                  <a:ext cx="332" cy="141"/>
                </a:xfrm>
                <a:custGeom>
                  <a:avLst/>
                  <a:gdLst>
                    <a:gd name="T0" fmla="*/ 183 w 332"/>
                    <a:gd name="T1" fmla="*/ 141 h 141"/>
                    <a:gd name="T2" fmla="*/ 207 w 332"/>
                    <a:gd name="T3" fmla="*/ 139 h 141"/>
                    <a:gd name="T4" fmla="*/ 230 w 332"/>
                    <a:gd name="T5" fmla="*/ 135 h 141"/>
                    <a:gd name="T6" fmla="*/ 252 w 332"/>
                    <a:gd name="T7" fmla="*/ 128 h 141"/>
                    <a:gd name="T8" fmla="*/ 272 w 332"/>
                    <a:gd name="T9" fmla="*/ 121 h 141"/>
                    <a:gd name="T10" fmla="*/ 289 w 332"/>
                    <a:gd name="T11" fmla="*/ 111 h 141"/>
                    <a:gd name="T12" fmla="*/ 304 w 332"/>
                    <a:gd name="T13" fmla="*/ 101 h 141"/>
                    <a:gd name="T14" fmla="*/ 316 w 332"/>
                    <a:gd name="T15" fmla="*/ 90 h 141"/>
                    <a:gd name="T16" fmla="*/ 325 w 332"/>
                    <a:gd name="T17" fmla="*/ 77 h 141"/>
                    <a:gd name="T18" fmla="*/ 330 w 332"/>
                    <a:gd name="T19" fmla="*/ 64 h 141"/>
                    <a:gd name="T20" fmla="*/ 332 w 332"/>
                    <a:gd name="T21" fmla="*/ 50 h 141"/>
                    <a:gd name="T22" fmla="*/ 330 w 332"/>
                    <a:gd name="T23" fmla="*/ 13 h 141"/>
                    <a:gd name="T24" fmla="*/ 322 w 332"/>
                    <a:gd name="T25" fmla="*/ 29 h 141"/>
                    <a:gd name="T26" fmla="*/ 311 w 332"/>
                    <a:gd name="T27" fmla="*/ 43 h 141"/>
                    <a:gd name="T28" fmla="*/ 296 w 332"/>
                    <a:gd name="T29" fmla="*/ 54 h 141"/>
                    <a:gd name="T30" fmla="*/ 278 w 332"/>
                    <a:gd name="T31" fmla="*/ 65 h 141"/>
                    <a:gd name="T32" fmla="*/ 259 w 332"/>
                    <a:gd name="T33" fmla="*/ 73 h 141"/>
                    <a:gd name="T34" fmla="*/ 240 w 332"/>
                    <a:gd name="T35" fmla="*/ 80 h 141"/>
                    <a:gd name="T36" fmla="*/ 219 w 332"/>
                    <a:gd name="T37" fmla="*/ 84 h 141"/>
                    <a:gd name="T38" fmla="*/ 200 w 332"/>
                    <a:gd name="T39" fmla="*/ 88 h 141"/>
                    <a:gd name="T40" fmla="*/ 182 w 332"/>
                    <a:gd name="T41" fmla="*/ 89 h 141"/>
                    <a:gd name="T42" fmla="*/ 167 w 332"/>
                    <a:gd name="T43" fmla="*/ 89 h 141"/>
                    <a:gd name="T44" fmla="*/ 146 w 332"/>
                    <a:gd name="T45" fmla="*/ 89 h 141"/>
                    <a:gd name="T46" fmla="*/ 125 w 332"/>
                    <a:gd name="T47" fmla="*/ 87 h 141"/>
                    <a:gd name="T48" fmla="*/ 104 w 332"/>
                    <a:gd name="T49" fmla="*/ 82 h 141"/>
                    <a:gd name="T50" fmla="*/ 84 w 332"/>
                    <a:gd name="T51" fmla="*/ 77 h 141"/>
                    <a:gd name="T52" fmla="*/ 65 w 332"/>
                    <a:gd name="T53" fmla="*/ 70 h 141"/>
                    <a:gd name="T54" fmla="*/ 47 w 332"/>
                    <a:gd name="T55" fmla="*/ 61 h 141"/>
                    <a:gd name="T56" fmla="*/ 31 w 332"/>
                    <a:gd name="T57" fmla="*/ 51 h 141"/>
                    <a:gd name="T58" fmla="*/ 18 w 332"/>
                    <a:gd name="T59" fmla="*/ 39 h 141"/>
                    <a:gd name="T60" fmla="*/ 8 w 332"/>
                    <a:gd name="T61" fmla="*/ 27 h 141"/>
                    <a:gd name="T62" fmla="*/ 1 w 332"/>
                    <a:gd name="T63" fmla="*/ 12 h 141"/>
                    <a:gd name="T64" fmla="*/ 0 w 332"/>
                    <a:gd name="T65" fmla="*/ 50 h 141"/>
                    <a:gd name="T66" fmla="*/ 1 w 332"/>
                    <a:gd name="T67" fmla="*/ 64 h 141"/>
                    <a:gd name="T68" fmla="*/ 7 w 332"/>
                    <a:gd name="T69" fmla="*/ 77 h 141"/>
                    <a:gd name="T70" fmla="*/ 16 w 332"/>
                    <a:gd name="T71" fmla="*/ 90 h 141"/>
                    <a:gd name="T72" fmla="*/ 28 w 332"/>
                    <a:gd name="T73" fmla="*/ 101 h 141"/>
                    <a:gd name="T74" fmla="*/ 43 w 332"/>
                    <a:gd name="T75" fmla="*/ 111 h 141"/>
                    <a:gd name="T76" fmla="*/ 60 w 332"/>
                    <a:gd name="T77" fmla="*/ 121 h 141"/>
                    <a:gd name="T78" fmla="*/ 80 w 332"/>
                    <a:gd name="T79" fmla="*/ 128 h 141"/>
                    <a:gd name="T80" fmla="*/ 101 w 332"/>
                    <a:gd name="T81" fmla="*/ 135 h 141"/>
                    <a:gd name="T82" fmla="*/ 124 w 332"/>
                    <a:gd name="T83" fmla="*/ 139 h 141"/>
                    <a:gd name="T84" fmla="*/ 149 w 332"/>
                    <a:gd name="T85" fmla="*/ 141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41"/>
                    <a:gd name="T131" fmla="*/ 332 w 332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41">
                      <a:moveTo>
                        <a:pt x="166" y="141"/>
                      </a:moveTo>
                      <a:lnTo>
                        <a:pt x="174" y="141"/>
                      </a:lnTo>
                      <a:lnTo>
                        <a:pt x="183" y="141"/>
                      </a:lnTo>
                      <a:lnTo>
                        <a:pt x="191" y="140"/>
                      </a:lnTo>
                      <a:lnTo>
                        <a:pt x="199" y="140"/>
                      </a:lnTo>
                      <a:lnTo>
                        <a:pt x="207" y="139"/>
                      </a:lnTo>
                      <a:lnTo>
                        <a:pt x="215" y="137"/>
                      </a:lnTo>
                      <a:lnTo>
                        <a:pt x="223" y="136"/>
                      </a:lnTo>
                      <a:lnTo>
                        <a:pt x="230" y="135"/>
                      </a:lnTo>
                      <a:lnTo>
                        <a:pt x="238" y="133"/>
                      </a:lnTo>
                      <a:lnTo>
                        <a:pt x="245" y="131"/>
                      </a:lnTo>
                      <a:lnTo>
                        <a:pt x="252" y="128"/>
                      </a:lnTo>
                      <a:lnTo>
                        <a:pt x="259" y="126"/>
                      </a:lnTo>
                      <a:lnTo>
                        <a:pt x="265" y="123"/>
                      </a:lnTo>
                      <a:lnTo>
                        <a:pt x="272" y="121"/>
                      </a:lnTo>
                      <a:lnTo>
                        <a:pt x="278" y="118"/>
                      </a:lnTo>
                      <a:lnTo>
                        <a:pt x="283" y="114"/>
                      </a:lnTo>
                      <a:lnTo>
                        <a:pt x="289" y="111"/>
                      </a:lnTo>
                      <a:lnTo>
                        <a:pt x="294" y="108"/>
                      </a:lnTo>
                      <a:lnTo>
                        <a:pt x="299" y="105"/>
                      </a:lnTo>
                      <a:lnTo>
                        <a:pt x="304" y="101"/>
                      </a:lnTo>
                      <a:lnTo>
                        <a:pt x="308" y="97"/>
                      </a:lnTo>
                      <a:lnTo>
                        <a:pt x="312" y="94"/>
                      </a:lnTo>
                      <a:lnTo>
                        <a:pt x="316" y="90"/>
                      </a:lnTo>
                      <a:lnTo>
                        <a:pt x="319" y="86"/>
                      </a:lnTo>
                      <a:lnTo>
                        <a:pt x="322" y="81"/>
                      </a:lnTo>
                      <a:lnTo>
                        <a:pt x="325" y="77"/>
                      </a:lnTo>
                      <a:lnTo>
                        <a:pt x="327" y="73"/>
                      </a:lnTo>
                      <a:lnTo>
                        <a:pt x="329" y="68"/>
                      </a:lnTo>
                      <a:lnTo>
                        <a:pt x="330" y="64"/>
                      </a:lnTo>
                      <a:lnTo>
                        <a:pt x="331" y="60"/>
                      </a:lnTo>
                      <a:lnTo>
                        <a:pt x="332" y="55"/>
                      </a:lnTo>
                      <a:lnTo>
                        <a:pt x="332" y="50"/>
                      </a:lnTo>
                      <a:lnTo>
                        <a:pt x="332" y="0"/>
                      </a:lnTo>
                      <a:lnTo>
                        <a:pt x="331" y="6"/>
                      </a:lnTo>
                      <a:lnTo>
                        <a:pt x="330" y="13"/>
                      </a:lnTo>
                      <a:lnTo>
                        <a:pt x="328" y="18"/>
                      </a:lnTo>
                      <a:lnTo>
                        <a:pt x="325" y="23"/>
                      </a:lnTo>
                      <a:lnTo>
                        <a:pt x="322" y="29"/>
                      </a:lnTo>
                      <a:lnTo>
                        <a:pt x="319" y="33"/>
                      </a:lnTo>
                      <a:lnTo>
                        <a:pt x="315" y="38"/>
                      </a:lnTo>
                      <a:lnTo>
                        <a:pt x="311" y="43"/>
                      </a:lnTo>
                      <a:lnTo>
                        <a:pt x="306" y="47"/>
                      </a:lnTo>
                      <a:lnTo>
                        <a:pt x="301" y="51"/>
                      </a:lnTo>
                      <a:lnTo>
                        <a:pt x="296" y="54"/>
                      </a:lnTo>
                      <a:lnTo>
                        <a:pt x="290" y="58"/>
                      </a:lnTo>
                      <a:lnTo>
                        <a:pt x="284" y="62"/>
                      </a:lnTo>
                      <a:lnTo>
                        <a:pt x="278" y="65"/>
                      </a:lnTo>
                      <a:lnTo>
                        <a:pt x="272" y="68"/>
                      </a:lnTo>
                      <a:lnTo>
                        <a:pt x="266" y="71"/>
                      </a:lnTo>
                      <a:lnTo>
                        <a:pt x="259" y="73"/>
                      </a:lnTo>
                      <a:lnTo>
                        <a:pt x="253" y="76"/>
                      </a:lnTo>
                      <a:lnTo>
                        <a:pt x="246" y="78"/>
                      </a:lnTo>
                      <a:lnTo>
                        <a:pt x="240" y="80"/>
                      </a:lnTo>
                      <a:lnTo>
                        <a:pt x="233" y="81"/>
                      </a:lnTo>
                      <a:lnTo>
                        <a:pt x="226" y="83"/>
                      </a:lnTo>
                      <a:lnTo>
                        <a:pt x="219" y="84"/>
                      </a:lnTo>
                      <a:lnTo>
                        <a:pt x="213" y="86"/>
                      </a:lnTo>
                      <a:lnTo>
                        <a:pt x="206" y="87"/>
                      </a:lnTo>
                      <a:lnTo>
                        <a:pt x="200" y="88"/>
                      </a:lnTo>
                      <a:lnTo>
                        <a:pt x="194" y="88"/>
                      </a:lnTo>
                      <a:lnTo>
                        <a:pt x="188" y="89"/>
                      </a:lnTo>
                      <a:lnTo>
                        <a:pt x="182" y="89"/>
                      </a:lnTo>
                      <a:lnTo>
                        <a:pt x="177" y="89"/>
                      </a:lnTo>
                      <a:lnTo>
                        <a:pt x="171" y="90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9"/>
                      </a:lnTo>
                      <a:lnTo>
                        <a:pt x="146" y="89"/>
                      </a:lnTo>
                      <a:lnTo>
                        <a:pt x="139" y="88"/>
                      </a:lnTo>
                      <a:lnTo>
                        <a:pt x="132" y="87"/>
                      </a:lnTo>
                      <a:lnTo>
                        <a:pt x="125" y="87"/>
                      </a:lnTo>
                      <a:lnTo>
                        <a:pt x="118" y="85"/>
                      </a:lnTo>
                      <a:lnTo>
                        <a:pt x="111" y="84"/>
                      </a:lnTo>
                      <a:lnTo>
                        <a:pt x="104" y="82"/>
                      </a:lnTo>
                      <a:lnTo>
                        <a:pt x="97" y="81"/>
                      </a:lnTo>
                      <a:lnTo>
                        <a:pt x="91" y="79"/>
                      </a:lnTo>
                      <a:lnTo>
                        <a:pt x="84" y="77"/>
                      </a:lnTo>
                      <a:lnTo>
                        <a:pt x="77" y="75"/>
                      </a:lnTo>
                      <a:lnTo>
                        <a:pt x="71" y="73"/>
                      </a:lnTo>
                      <a:lnTo>
                        <a:pt x="65" y="70"/>
                      </a:lnTo>
                      <a:lnTo>
                        <a:pt x="58" y="67"/>
                      </a:lnTo>
                      <a:lnTo>
                        <a:pt x="52" y="64"/>
                      </a:lnTo>
                      <a:lnTo>
                        <a:pt x="47" y="61"/>
                      </a:lnTo>
                      <a:lnTo>
                        <a:pt x="41" y="58"/>
                      </a:lnTo>
                      <a:lnTo>
                        <a:pt x="36" y="54"/>
                      </a:lnTo>
                      <a:lnTo>
                        <a:pt x="31" y="51"/>
                      </a:lnTo>
                      <a:lnTo>
                        <a:pt x="26" y="47"/>
                      </a:lnTo>
                      <a:lnTo>
                        <a:pt x="22" y="44"/>
                      </a:lnTo>
                      <a:lnTo>
                        <a:pt x="18" y="39"/>
                      </a:lnTo>
                      <a:lnTo>
                        <a:pt x="14" y="35"/>
                      </a:lnTo>
                      <a:lnTo>
                        <a:pt x="11" y="31"/>
                      </a:lnTo>
                      <a:lnTo>
                        <a:pt x="8" y="27"/>
                      </a:lnTo>
                      <a:lnTo>
                        <a:pt x="6" y="21"/>
                      </a:lnTo>
                      <a:lnTo>
                        <a:pt x="3" y="17"/>
                      </a:lnTo>
                      <a:lnTo>
                        <a:pt x="1" y="12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50"/>
                      </a:lnTo>
                      <a:lnTo>
                        <a:pt x="0" y="55"/>
                      </a:lnTo>
                      <a:lnTo>
                        <a:pt x="0" y="60"/>
                      </a:lnTo>
                      <a:lnTo>
                        <a:pt x="1" y="64"/>
                      </a:lnTo>
                      <a:lnTo>
                        <a:pt x="3" y="68"/>
                      </a:lnTo>
                      <a:lnTo>
                        <a:pt x="5" y="73"/>
                      </a:lnTo>
                      <a:lnTo>
                        <a:pt x="7" y="77"/>
                      </a:lnTo>
                      <a:lnTo>
                        <a:pt x="10" y="81"/>
                      </a:lnTo>
                      <a:lnTo>
                        <a:pt x="12" y="86"/>
                      </a:lnTo>
                      <a:lnTo>
                        <a:pt x="16" y="90"/>
                      </a:lnTo>
                      <a:lnTo>
                        <a:pt x="20" y="94"/>
                      </a:lnTo>
                      <a:lnTo>
                        <a:pt x="24" y="97"/>
                      </a:lnTo>
                      <a:lnTo>
                        <a:pt x="28" y="101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4" y="118"/>
                      </a:lnTo>
                      <a:lnTo>
                        <a:pt x="60" y="121"/>
                      </a:lnTo>
                      <a:lnTo>
                        <a:pt x="66" y="123"/>
                      </a:lnTo>
                      <a:lnTo>
                        <a:pt x="73" y="126"/>
                      </a:lnTo>
                      <a:lnTo>
                        <a:pt x="80" y="128"/>
                      </a:lnTo>
                      <a:lnTo>
                        <a:pt x="87" y="131"/>
                      </a:lnTo>
                      <a:lnTo>
                        <a:pt x="94" y="133"/>
                      </a:lnTo>
                      <a:lnTo>
                        <a:pt x="101" y="135"/>
                      </a:lnTo>
                      <a:lnTo>
                        <a:pt x="109" y="136"/>
                      </a:lnTo>
                      <a:lnTo>
                        <a:pt x="117" y="137"/>
                      </a:lnTo>
                      <a:lnTo>
                        <a:pt x="124" y="139"/>
                      </a:lnTo>
                      <a:lnTo>
                        <a:pt x="133" y="140"/>
                      </a:lnTo>
                      <a:lnTo>
                        <a:pt x="141" y="140"/>
                      </a:lnTo>
                      <a:lnTo>
                        <a:pt x="149" y="141"/>
                      </a:lnTo>
                      <a:lnTo>
                        <a:pt x="157" y="141"/>
                      </a:lnTo>
                      <a:lnTo>
                        <a:pt x="166" y="1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Freeform 473">
                  <a:extLst>
                    <a:ext uri="{FF2B5EF4-FFF2-40B4-BE49-F238E27FC236}">
                      <a16:creationId xmlns:a16="http://schemas.microsoft.com/office/drawing/2014/main" id="{38DF2BAC-731C-436B-A0C3-89C656401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3229"/>
                  <a:ext cx="332" cy="141"/>
                </a:xfrm>
                <a:custGeom>
                  <a:avLst/>
                  <a:gdLst>
                    <a:gd name="T0" fmla="*/ 183 w 332"/>
                    <a:gd name="T1" fmla="*/ 141 h 141"/>
                    <a:gd name="T2" fmla="*/ 207 w 332"/>
                    <a:gd name="T3" fmla="*/ 139 h 141"/>
                    <a:gd name="T4" fmla="*/ 230 w 332"/>
                    <a:gd name="T5" fmla="*/ 135 h 141"/>
                    <a:gd name="T6" fmla="*/ 252 w 332"/>
                    <a:gd name="T7" fmla="*/ 128 h 141"/>
                    <a:gd name="T8" fmla="*/ 272 w 332"/>
                    <a:gd name="T9" fmla="*/ 121 h 141"/>
                    <a:gd name="T10" fmla="*/ 289 w 332"/>
                    <a:gd name="T11" fmla="*/ 111 h 141"/>
                    <a:gd name="T12" fmla="*/ 304 w 332"/>
                    <a:gd name="T13" fmla="*/ 101 h 141"/>
                    <a:gd name="T14" fmla="*/ 316 w 332"/>
                    <a:gd name="T15" fmla="*/ 90 h 141"/>
                    <a:gd name="T16" fmla="*/ 325 w 332"/>
                    <a:gd name="T17" fmla="*/ 77 h 141"/>
                    <a:gd name="T18" fmla="*/ 330 w 332"/>
                    <a:gd name="T19" fmla="*/ 64 h 141"/>
                    <a:gd name="T20" fmla="*/ 332 w 332"/>
                    <a:gd name="T21" fmla="*/ 50 h 141"/>
                    <a:gd name="T22" fmla="*/ 330 w 332"/>
                    <a:gd name="T23" fmla="*/ 13 h 141"/>
                    <a:gd name="T24" fmla="*/ 322 w 332"/>
                    <a:gd name="T25" fmla="*/ 29 h 141"/>
                    <a:gd name="T26" fmla="*/ 311 w 332"/>
                    <a:gd name="T27" fmla="*/ 43 h 141"/>
                    <a:gd name="T28" fmla="*/ 296 w 332"/>
                    <a:gd name="T29" fmla="*/ 54 h 141"/>
                    <a:gd name="T30" fmla="*/ 278 w 332"/>
                    <a:gd name="T31" fmla="*/ 65 h 141"/>
                    <a:gd name="T32" fmla="*/ 259 w 332"/>
                    <a:gd name="T33" fmla="*/ 73 h 141"/>
                    <a:gd name="T34" fmla="*/ 240 w 332"/>
                    <a:gd name="T35" fmla="*/ 80 h 141"/>
                    <a:gd name="T36" fmla="*/ 219 w 332"/>
                    <a:gd name="T37" fmla="*/ 84 h 141"/>
                    <a:gd name="T38" fmla="*/ 200 w 332"/>
                    <a:gd name="T39" fmla="*/ 88 h 141"/>
                    <a:gd name="T40" fmla="*/ 182 w 332"/>
                    <a:gd name="T41" fmla="*/ 89 h 141"/>
                    <a:gd name="T42" fmla="*/ 167 w 332"/>
                    <a:gd name="T43" fmla="*/ 89 h 141"/>
                    <a:gd name="T44" fmla="*/ 146 w 332"/>
                    <a:gd name="T45" fmla="*/ 89 h 141"/>
                    <a:gd name="T46" fmla="*/ 125 w 332"/>
                    <a:gd name="T47" fmla="*/ 87 h 141"/>
                    <a:gd name="T48" fmla="*/ 104 w 332"/>
                    <a:gd name="T49" fmla="*/ 82 h 141"/>
                    <a:gd name="T50" fmla="*/ 84 w 332"/>
                    <a:gd name="T51" fmla="*/ 77 h 141"/>
                    <a:gd name="T52" fmla="*/ 65 w 332"/>
                    <a:gd name="T53" fmla="*/ 70 h 141"/>
                    <a:gd name="T54" fmla="*/ 47 w 332"/>
                    <a:gd name="T55" fmla="*/ 61 h 141"/>
                    <a:gd name="T56" fmla="*/ 31 w 332"/>
                    <a:gd name="T57" fmla="*/ 51 h 141"/>
                    <a:gd name="T58" fmla="*/ 18 w 332"/>
                    <a:gd name="T59" fmla="*/ 39 h 141"/>
                    <a:gd name="T60" fmla="*/ 8 w 332"/>
                    <a:gd name="T61" fmla="*/ 27 h 141"/>
                    <a:gd name="T62" fmla="*/ 1 w 332"/>
                    <a:gd name="T63" fmla="*/ 12 h 141"/>
                    <a:gd name="T64" fmla="*/ 0 w 332"/>
                    <a:gd name="T65" fmla="*/ 50 h 141"/>
                    <a:gd name="T66" fmla="*/ 1 w 332"/>
                    <a:gd name="T67" fmla="*/ 64 h 141"/>
                    <a:gd name="T68" fmla="*/ 7 w 332"/>
                    <a:gd name="T69" fmla="*/ 77 h 141"/>
                    <a:gd name="T70" fmla="*/ 16 w 332"/>
                    <a:gd name="T71" fmla="*/ 90 h 141"/>
                    <a:gd name="T72" fmla="*/ 28 w 332"/>
                    <a:gd name="T73" fmla="*/ 101 h 141"/>
                    <a:gd name="T74" fmla="*/ 43 w 332"/>
                    <a:gd name="T75" fmla="*/ 111 h 141"/>
                    <a:gd name="T76" fmla="*/ 60 w 332"/>
                    <a:gd name="T77" fmla="*/ 121 h 141"/>
                    <a:gd name="T78" fmla="*/ 80 w 332"/>
                    <a:gd name="T79" fmla="*/ 128 h 141"/>
                    <a:gd name="T80" fmla="*/ 101 w 332"/>
                    <a:gd name="T81" fmla="*/ 135 h 141"/>
                    <a:gd name="T82" fmla="*/ 124 w 332"/>
                    <a:gd name="T83" fmla="*/ 139 h 141"/>
                    <a:gd name="T84" fmla="*/ 149 w 332"/>
                    <a:gd name="T85" fmla="*/ 141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41"/>
                    <a:gd name="T131" fmla="*/ 332 w 332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41">
                      <a:moveTo>
                        <a:pt x="166" y="141"/>
                      </a:moveTo>
                      <a:lnTo>
                        <a:pt x="174" y="141"/>
                      </a:lnTo>
                      <a:lnTo>
                        <a:pt x="183" y="141"/>
                      </a:lnTo>
                      <a:lnTo>
                        <a:pt x="191" y="140"/>
                      </a:lnTo>
                      <a:lnTo>
                        <a:pt x="199" y="140"/>
                      </a:lnTo>
                      <a:lnTo>
                        <a:pt x="207" y="139"/>
                      </a:lnTo>
                      <a:lnTo>
                        <a:pt x="215" y="137"/>
                      </a:lnTo>
                      <a:lnTo>
                        <a:pt x="223" y="136"/>
                      </a:lnTo>
                      <a:lnTo>
                        <a:pt x="230" y="135"/>
                      </a:lnTo>
                      <a:lnTo>
                        <a:pt x="238" y="133"/>
                      </a:lnTo>
                      <a:lnTo>
                        <a:pt x="245" y="131"/>
                      </a:lnTo>
                      <a:lnTo>
                        <a:pt x="252" y="128"/>
                      </a:lnTo>
                      <a:lnTo>
                        <a:pt x="259" y="126"/>
                      </a:lnTo>
                      <a:lnTo>
                        <a:pt x="265" y="123"/>
                      </a:lnTo>
                      <a:lnTo>
                        <a:pt x="272" y="121"/>
                      </a:lnTo>
                      <a:lnTo>
                        <a:pt x="278" y="118"/>
                      </a:lnTo>
                      <a:lnTo>
                        <a:pt x="283" y="114"/>
                      </a:lnTo>
                      <a:lnTo>
                        <a:pt x="289" y="111"/>
                      </a:lnTo>
                      <a:lnTo>
                        <a:pt x="294" y="108"/>
                      </a:lnTo>
                      <a:lnTo>
                        <a:pt x="299" y="105"/>
                      </a:lnTo>
                      <a:lnTo>
                        <a:pt x="304" y="101"/>
                      </a:lnTo>
                      <a:lnTo>
                        <a:pt x="308" y="97"/>
                      </a:lnTo>
                      <a:lnTo>
                        <a:pt x="312" y="94"/>
                      </a:lnTo>
                      <a:lnTo>
                        <a:pt x="316" y="90"/>
                      </a:lnTo>
                      <a:lnTo>
                        <a:pt x="319" y="86"/>
                      </a:lnTo>
                      <a:lnTo>
                        <a:pt x="322" y="81"/>
                      </a:lnTo>
                      <a:lnTo>
                        <a:pt x="325" y="77"/>
                      </a:lnTo>
                      <a:lnTo>
                        <a:pt x="327" y="73"/>
                      </a:lnTo>
                      <a:lnTo>
                        <a:pt x="329" y="68"/>
                      </a:lnTo>
                      <a:lnTo>
                        <a:pt x="330" y="64"/>
                      </a:lnTo>
                      <a:lnTo>
                        <a:pt x="331" y="60"/>
                      </a:lnTo>
                      <a:lnTo>
                        <a:pt x="332" y="55"/>
                      </a:lnTo>
                      <a:lnTo>
                        <a:pt x="332" y="50"/>
                      </a:lnTo>
                      <a:lnTo>
                        <a:pt x="332" y="0"/>
                      </a:lnTo>
                      <a:lnTo>
                        <a:pt x="331" y="6"/>
                      </a:lnTo>
                      <a:lnTo>
                        <a:pt x="330" y="13"/>
                      </a:lnTo>
                      <a:lnTo>
                        <a:pt x="328" y="18"/>
                      </a:lnTo>
                      <a:lnTo>
                        <a:pt x="325" y="23"/>
                      </a:lnTo>
                      <a:lnTo>
                        <a:pt x="322" y="29"/>
                      </a:lnTo>
                      <a:lnTo>
                        <a:pt x="319" y="33"/>
                      </a:lnTo>
                      <a:lnTo>
                        <a:pt x="315" y="38"/>
                      </a:lnTo>
                      <a:lnTo>
                        <a:pt x="311" y="43"/>
                      </a:lnTo>
                      <a:lnTo>
                        <a:pt x="306" y="47"/>
                      </a:lnTo>
                      <a:lnTo>
                        <a:pt x="301" y="51"/>
                      </a:lnTo>
                      <a:lnTo>
                        <a:pt x="296" y="54"/>
                      </a:lnTo>
                      <a:lnTo>
                        <a:pt x="290" y="58"/>
                      </a:lnTo>
                      <a:lnTo>
                        <a:pt x="284" y="62"/>
                      </a:lnTo>
                      <a:lnTo>
                        <a:pt x="278" y="65"/>
                      </a:lnTo>
                      <a:lnTo>
                        <a:pt x="272" y="68"/>
                      </a:lnTo>
                      <a:lnTo>
                        <a:pt x="266" y="71"/>
                      </a:lnTo>
                      <a:lnTo>
                        <a:pt x="259" y="73"/>
                      </a:lnTo>
                      <a:lnTo>
                        <a:pt x="253" y="76"/>
                      </a:lnTo>
                      <a:lnTo>
                        <a:pt x="246" y="78"/>
                      </a:lnTo>
                      <a:lnTo>
                        <a:pt x="240" y="80"/>
                      </a:lnTo>
                      <a:lnTo>
                        <a:pt x="233" y="81"/>
                      </a:lnTo>
                      <a:lnTo>
                        <a:pt x="226" y="83"/>
                      </a:lnTo>
                      <a:lnTo>
                        <a:pt x="219" y="84"/>
                      </a:lnTo>
                      <a:lnTo>
                        <a:pt x="213" y="86"/>
                      </a:lnTo>
                      <a:lnTo>
                        <a:pt x="206" y="87"/>
                      </a:lnTo>
                      <a:lnTo>
                        <a:pt x="200" y="88"/>
                      </a:lnTo>
                      <a:lnTo>
                        <a:pt x="194" y="88"/>
                      </a:lnTo>
                      <a:lnTo>
                        <a:pt x="188" y="89"/>
                      </a:lnTo>
                      <a:lnTo>
                        <a:pt x="182" y="89"/>
                      </a:lnTo>
                      <a:lnTo>
                        <a:pt x="177" y="89"/>
                      </a:lnTo>
                      <a:lnTo>
                        <a:pt x="171" y="90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9"/>
                      </a:lnTo>
                      <a:lnTo>
                        <a:pt x="146" y="89"/>
                      </a:lnTo>
                      <a:lnTo>
                        <a:pt x="139" y="88"/>
                      </a:lnTo>
                      <a:lnTo>
                        <a:pt x="132" y="87"/>
                      </a:lnTo>
                      <a:lnTo>
                        <a:pt x="125" y="87"/>
                      </a:lnTo>
                      <a:lnTo>
                        <a:pt x="118" y="85"/>
                      </a:lnTo>
                      <a:lnTo>
                        <a:pt x="111" y="84"/>
                      </a:lnTo>
                      <a:lnTo>
                        <a:pt x="104" y="82"/>
                      </a:lnTo>
                      <a:lnTo>
                        <a:pt x="97" y="81"/>
                      </a:lnTo>
                      <a:lnTo>
                        <a:pt x="91" y="79"/>
                      </a:lnTo>
                      <a:lnTo>
                        <a:pt x="84" y="77"/>
                      </a:lnTo>
                      <a:lnTo>
                        <a:pt x="77" y="75"/>
                      </a:lnTo>
                      <a:lnTo>
                        <a:pt x="71" y="73"/>
                      </a:lnTo>
                      <a:lnTo>
                        <a:pt x="65" y="70"/>
                      </a:lnTo>
                      <a:lnTo>
                        <a:pt x="58" y="67"/>
                      </a:lnTo>
                      <a:lnTo>
                        <a:pt x="52" y="64"/>
                      </a:lnTo>
                      <a:lnTo>
                        <a:pt x="47" y="61"/>
                      </a:lnTo>
                      <a:lnTo>
                        <a:pt x="41" y="58"/>
                      </a:lnTo>
                      <a:lnTo>
                        <a:pt x="36" y="54"/>
                      </a:lnTo>
                      <a:lnTo>
                        <a:pt x="31" y="51"/>
                      </a:lnTo>
                      <a:lnTo>
                        <a:pt x="26" y="47"/>
                      </a:lnTo>
                      <a:lnTo>
                        <a:pt x="22" y="44"/>
                      </a:lnTo>
                      <a:lnTo>
                        <a:pt x="18" y="39"/>
                      </a:lnTo>
                      <a:lnTo>
                        <a:pt x="14" y="35"/>
                      </a:lnTo>
                      <a:lnTo>
                        <a:pt x="11" y="31"/>
                      </a:lnTo>
                      <a:lnTo>
                        <a:pt x="8" y="27"/>
                      </a:lnTo>
                      <a:lnTo>
                        <a:pt x="6" y="21"/>
                      </a:lnTo>
                      <a:lnTo>
                        <a:pt x="3" y="17"/>
                      </a:lnTo>
                      <a:lnTo>
                        <a:pt x="1" y="12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50"/>
                      </a:lnTo>
                      <a:lnTo>
                        <a:pt x="0" y="55"/>
                      </a:lnTo>
                      <a:lnTo>
                        <a:pt x="0" y="60"/>
                      </a:lnTo>
                      <a:lnTo>
                        <a:pt x="1" y="64"/>
                      </a:lnTo>
                      <a:lnTo>
                        <a:pt x="3" y="68"/>
                      </a:lnTo>
                      <a:lnTo>
                        <a:pt x="5" y="73"/>
                      </a:lnTo>
                      <a:lnTo>
                        <a:pt x="7" y="77"/>
                      </a:lnTo>
                      <a:lnTo>
                        <a:pt x="10" y="81"/>
                      </a:lnTo>
                      <a:lnTo>
                        <a:pt x="12" y="86"/>
                      </a:lnTo>
                      <a:lnTo>
                        <a:pt x="16" y="90"/>
                      </a:lnTo>
                      <a:lnTo>
                        <a:pt x="20" y="94"/>
                      </a:lnTo>
                      <a:lnTo>
                        <a:pt x="24" y="97"/>
                      </a:lnTo>
                      <a:lnTo>
                        <a:pt x="28" y="101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4" y="118"/>
                      </a:lnTo>
                      <a:lnTo>
                        <a:pt x="60" y="121"/>
                      </a:lnTo>
                      <a:lnTo>
                        <a:pt x="66" y="123"/>
                      </a:lnTo>
                      <a:lnTo>
                        <a:pt x="73" y="126"/>
                      </a:lnTo>
                      <a:lnTo>
                        <a:pt x="80" y="128"/>
                      </a:lnTo>
                      <a:lnTo>
                        <a:pt x="87" y="131"/>
                      </a:lnTo>
                      <a:lnTo>
                        <a:pt x="94" y="133"/>
                      </a:lnTo>
                      <a:lnTo>
                        <a:pt x="101" y="135"/>
                      </a:lnTo>
                      <a:lnTo>
                        <a:pt x="109" y="136"/>
                      </a:lnTo>
                      <a:lnTo>
                        <a:pt x="117" y="137"/>
                      </a:lnTo>
                      <a:lnTo>
                        <a:pt x="124" y="139"/>
                      </a:lnTo>
                      <a:lnTo>
                        <a:pt x="133" y="140"/>
                      </a:lnTo>
                      <a:lnTo>
                        <a:pt x="141" y="140"/>
                      </a:lnTo>
                      <a:lnTo>
                        <a:pt x="149" y="141"/>
                      </a:lnTo>
                      <a:lnTo>
                        <a:pt x="157" y="141"/>
                      </a:lnTo>
                      <a:lnTo>
                        <a:pt x="166" y="141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Freeform 474">
                  <a:extLst>
                    <a:ext uri="{FF2B5EF4-FFF2-40B4-BE49-F238E27FC236}">
                      <a16:creationId xmlns:a16="http://schemas.microsoft.com/office/drawing/2014/main" id="{27DE343D-A25A-4D18-9D96-C45820F67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3135"/>
                  <a:ext cx="332" cy="183"/>
                </a:xfrm>
                <a:custGeom>
                  <a:avLst/>
                  <a:gdLst>
                    <a:gd name="T0" fmla="*/ 183 w 332"/>
                    <a:gd name="T1" fmla="*/ 183 h 183"/>
                    <a:gd name="T2" fmla="*/ 208 w 332"/>
                    <a:gd name="T3" fmla="*/ 180 h 183"/>
                    <a:gd name="T4" fmla="*/ 230 w 332"/>
                    <a:gd name="T5" fmla="*/ 176 h 183"/>
                    <a:gd name="T6" fmla="*/ 252 w 332"/>
                    <a:gd name="T7" fmla="*/ 170 h 183"/>
                    <a:gd name="T8" fmla="*/ 272 w 332"/>
                    <a:gd name="T9" fmla="*/ 162 h 183"/>
                    <a:gd name="T10" fmla="*/ 289 w 332"/>
                    <a:gd name="T11" fmla="*/ 153 h 183"/>
                    <a:gd name="T12" fmla="*/ 304 w 332"/>
                    <a:gd name="T13" fmla="*/ 143 h 183"/>
                    <a:gd name="T14" fmla="*/ 316 w 332"/>
                    <a:gd name="T15" fmla="*/ 131 h 183"/>
                    <a:gd name="T16" fmla="*/ 325 w 332"/>
                    <a:gd name="T17" fmla="*/ 118 h 183"/>
                    <a:gd name="T18" fmla="*/ 330 w 332"/>
                    <a:gd name="T19" fmla="*/ 106 h 183"/>
                    <a:gd name="T20" fmla="*/ 332 w 332"/>
                    <a:gd name="T21" fmla="*/ 92 h 183"/>
                    <a:gd name="T22" fmla="*/ 330 w 332"/>
                    <a:gd name="T23" fmla="*/ 78 h 183"/>
                    <a:gd name="T24" fmla="*/ 325 w 332"/>
                    <a:gd name="T25" fmla="*/ 65 h 183"/>
                    <a:gd name="T26" fmla="*/ 316 w 332"/>
                    <a:gd name="T27" fmla="*/ 52 h 183"/>
                    <a:gd name="T28" fmla="*/ 304 w 332"/>
                    <a:gd name="T29" fmla="*/ 40 h 183"/>
                    <a:gd name="T30" fmla="*/ 289 w 332"/>
                    <a:gd name="T31" fmla="*/ 30 h 183"/>
                    <a:gd name="T32" fmla="*/ 272 w 332"/>
                    <a:gd name="T33" fmla="*/ 21 h 183"/>
                    <a:gd name="T34" fmla="*/ 252 w 332"/>
                    <a:gd name="T35" fmla="*/ 14 h 183"/>
                    <a:gd name="T36" fmla="*/ 230 w 332"/>
                    <a:gd name="T37" fmla="*/ 7 h 183"/>
                    <a:gd name="T38" fmla="*/ 208 w 332"/>
                    <a:gd name="T39" fmla="*/ 3 h 183"/>
                    <a:gd name="T40" fmla="*/ 183 w 332"/>
                    <a:gd name="T41" fmla="*/ 1 h 183"/>
                    <a:gd name="T42" fmla="*/ 157 w 332"/>
                    <a:gd name="T43" fmla="*/ 1 h 183"/>
                    <a:gd name="T44" fmla="*/ 133 w 332"/>
                    <a:gd name="T45" fmla="*/ 2 h 183"/>
                    <a:gd name="T46" fmla="*/ 109 w 332"/>
                    <a:gd name="T47" fmla="*/ 6 h 183"/>
                    <a:gd name="T48" fmla="*/ 87 w 332"/>
                    <a:gd name="T49" fmla="*/ 11 h 183"/>
                    <a:gd name="T50" fmla="*/ 67 w 332"/>
                    <a:gd name="T51" fmla="*/ 19 h 183"/>
                    <a:gd name="T52" fmla="*/ 49 w 332"/>
                    <a:gd name="T53" fmla="*/ 27 h 183"/>
                    <a:gd name="T54" fmla="*/ 33 w 332"/>
                    <a:gd name="T55" fmla="*/ 37 h 183"/>
                    <a:gd name="T56" fmla="*/ 20 w 332"/>
                    <a:gd name="T57" fmla="*/ 48 h 183"/>
                    <a:gd name="T58" fmla="*/ 10 w 332"/>
                    <a:gd name="T59" fmla="*/ 60 h 183"/>
                    <a:gd name="T60" fmla="*/ 3 w 332"/>
                    <a:gd name="T61" fmla="*/ 74 h 183"/>
                    <a:gd name="T62" fmla="*/ 0 w 332"/>
                    <a:gd name="T63" fmla="*/ 87 h 183"/>
                    <a:gd name="T64" fmla="*/ 0 w 332"/>
                    <a:gd name="T65" fmla="*/ 101 h 183"/>
                    <a:gd name="T66" fmla="*/ 5 w 332"/>
                    <a:gd name="T67" fmla="*/ 114 h 183"/>
                    <a:gd name="T68" fmla="*/ 13 w 332"/>
                    <a:gd name="T69" fmla="*/ 127 h 183"/>
                    <a:gd name="T70" fmla="*/ 24 w 332"/>
                    <a:gd name="T71" fmla="*/ 139 h 183"/>
                    <a:gd name="T72" fmla="*/ 38 w 332"/>
                    <a:gd name="T73" fmla="*/ 150 h 183"/>
                    <a:gd name="T74" fmla="*/ 54 w 332"/>
                    <a:gd name="T75" fmla="*/ 159 h 183"/>
                    <a:gd name="T76" fmla="*/ 73 w 332"/>
                    <a:gd name="T77" fmla="*/ 168 h 183"/>
                    <a:gd name="T78" fmla="*/ 94 w 332"/>
                    <a:gd name="T79" fmla="*/ 174 h 183"/>
                    <a:gd name="T80" fmla="*/ 117 w 332"/>
                    <a:gd name="T81" fmla="*/ 179 h 183"/>
                    <a:gd name="T82" fmla="*/ 141 w 332"/>
                    <a:gd name="T83" fmla="*/ 182 h 183"/>
                    <a:gd name="T84" fmla="*/ 166 w 332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83"/>
                    <a:gd name="T131" fmla="*/ 332 w 332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83">
                      <a:moveTo>
                        <a:pt x="166" y="183"/>
                      </a:moveTo>
                      <a:lnTo>
                        <a:pt x="175" y="183"/>
                      </a:lnTo>
                      <a:lnTo>
                        <a:pt x="183" y="183"/>
                      </a:lnTo>
                      <a:lnTo>
                        <a:pt x="191" y="182"/>
                      </a:lnTo>
                      <a:lnTo>
                        <a:pt x="199" y="181"/>
                      </a:lnTo>
                      <a:lnTo>
                        <a:pt x="208" y="180"/>
                      </a:lnTo>
                      <a:lnTo>
                        <a:pt x="215" y="179"/>
                      </a:lnTo>
                      <a:lnTo>
                        <a:pt x="223" y="177"/>
                      </a:lnTo>
                      <a:lnTo>
                        <a:pt x="230" y="176"/>
                      </a:lnTo>
                      <a:lnTo>
                        <a:pt x="238" y="174"/>
                      </a:lnTo>
                      <a:lnTo>
                        <a:pt x="245" y="172"/>
                      </a:lnTo>
                      <a:lnTo>
                        <a:pt x="252" y="170"/>
                      </a:lnTo>
                      <a:lnTo>
                        <a:pt x="259" y="168"/>
                      </a:lnTo>
                      <a:lnTo>
                        <a:pt x="265" y="165"/>
                      </a:lnTo>
                      <a:lnTo>
                        <a:pt x="272" y="162"/>
                      </a:lnTo>
                      <a:lnTo>
                        <a:pt x="278" y="159"/>
                      </a:lnTo>
                      <a:lnTo>
                        <a:pt x="283" y="156"/>
                      </a:lnTo>
                      <a:lnTo>
                        <a:pt x="289" y="153"/>
                      </a:lnTo>
                      <a:lnTo>
                        <a:pt x="294" y="150"/>
                      </a:lnTo>
                      <a:lnTo>
                        <a:pt x="299" y="146"/>
                      </a:lnTo>
                      <a:lnTo>
                        <a:pt x="304" y="143"/>
                      </a:lnTo>
                      <a:lnTo>
                        <a:pt x="308" y="139"/>
                      </a:lnTo>
                      <a:lnTo>
                        <a:pt x="312" y="135"/>
                      </a:lnTo>
                      <a:lnTo>
                        <a:pt x="316" y="131"/>
                      </a:lnTo>
                      <a:lnTo>
                        <a:pt x="319" y="127"/>
                      </a:lnTo>
                      <a:lnTo>
                        <a:pt x="322" y="123"/>
                      </a:lnTo>
                      <a:lnTo>
                        <a:pt x="325" y="118"/>
                      </a:lnTo>
                      <a:lnTo>
                        <a:pt x="327" y="114"/>
                      </a:lnTo>
                      <a:lnTo>
                        <a:pt x="329" y="110"/>
                      </a:lnTo>
                      <a:lnTo>
                        <a:pt x="330" y="106"/>
                      </a:lnTo>
                      <a:lnTo>
                        <a:pt x="332" y="101"/>
                      </a:lnTo>
                      <a:lnTo>
                        <a:pt x="332" y="96"/>
                      </a:lnTo>
                      <a:lnTo>
                        <a:pt x="332" y="92"/>
                      </a:lnTo>
                      <a:lnTo>
                        <a:pt x="332" y="87"/>
                      </a:lnTo>
                      <a:lnTo>
                        <a:pt x="332" y="82"/>
                      </a:lnTo>
                      <a:lnTo>
                        <a:pt x="330" y="78"/>
                      </a:lnTo>
                      <a:lnTo>
                        <a:pt x="329" y="74"/>
                      </a:lnTo>
                      <a:lnTo>
                        <a:pt x="327" y="69"/>
                      </a:lnTo>
                      <a:lnTo>
                        <a:pt x="325" y="65"/>
                      </a:lnTo>
                      <a:lnTo>
                        <a:pt x="322" y="60"/>
                      </a:lnTo>
                      <a:lnTo>
                        <a:pt x="319" y="56"/>
                      </a:lnTo>
                      <a:lnTo>
                        <a:pt x="316" y="52"/>
                      </a:lnTo>
                      <a:lnTo>
                        <a:pt x="312" y="48"/>
                      </a:lnTo>
                      <a:lnTo>
                        <a:pt x="308" y="45"/>
                      </a:lnTo>
                      <a:lnTo>
                        <a:pt x="304" y="40"/>
                      </a:lnTo>
                      <a:lnTo>
                        <a:pt x="299" y="37"/>
                      </a:lnTo>
                      <a:lnTo>
                        <a:pt x="294" y="34"/>
                      </a:lnTo>
                      <a:lnTo>
                        <a:pt x="289" y="30"/>
                      </a:lnTo>
                      <a:lnTo>
                        <a:pt x="283" y="27"/>
                      </a:lnTo>
                      <a:lnTo>
                        <a:pt x="278" y="24"/>
                      </a:lnTo>
                      <a:lnTo>
                        <a:pt x="272" y="21"/>
                      </a:lnTo>
                      <a:lnTo>
                        <a:pt x="265" y="19"/>
                      </a:lnTo>
                      <a:lnTo>
                        <a:pt x="259" y="16"/>
                      </a:lnTo>
                      <a:lnTo>
                        <a:pt x="252" y="14"/>
                      </a:lnTo>
                      <a:lnTo>
                        <a:pt x="245" y="11"/>
                      </a:lnTo>
                      <a:lnTo>
                        <a:pt x="238" y="9"/>
                      </a:lnTo>
                      <a:lnTo>
                        <a:pt x="230" y="7"/>
                      </a:lnTo>
                      <a:lnTo>
                        <a:pt x="223" y="6"/>
                      </a:lnTo>
                      <a:lnTo>
                        <a:pt x="215" y="4"/>
                      </a:lnTo>
                      <a:lnTo>
                        <a:pt x="208" y="3"/>
                      </a:lnTo>
                      <a:lnTo>
                        <a:pt x="199" y="2"/>
                      </a:lnTo>
                      <a:lnTo>
                        <a:pt x="191" y="1"/>
                      </a:lnTo>
                      <a:lnTo>
                        <a:pt x="183" y="1"/>
                      </a:lnTo>
                      <a:lnTo>
                        <a:pt x="175" y="1"/>
                      </a:lnTo>
                      <a:lnTo>
                        <a:pt x="166" y="0"/>
                      </a:lnTo>
                      <a:lnTo>
                        <a:pt x="157" y="1"/>
                      </a:lnTo>
                      <a:lnTo>
                        <a:pt x="149" y="1"/>
                      </a:lnTo>
                      <a:lnTo>
                        <a:pt x="141" y="1"/>
                      </a:lnTo>
                      <a:lnTo>
                        <a:pt x="133" y="2"/>
                      </a:lnTo>
                      <a:lnTo>
                        <a:pt x="125" y="3"/>
                      </a:lnTo>
                      <a:lnTo>
                        <a:pt x="117" y="4"/>
                      </a:lnTo>
                      <a:lnTo>
                        <a:pt x="109" y="6"/>
                      </a:lnTo>
                      <a:lnTo>
                        <a:pt x="102" y="7"/>
                      </a:lnTo>
                      <a:lnTo>
                        <a:pt x="94" y="9"/>
                      </a:lnTo>
                      <a:lnTo>
                        <a:pt x="87" y="11"/>
                      </a:lnTo>
                      <a:lnTo>
                        <a:pt x="80" y="14"/>
                      </a:lnTo>
                      <a:lnTo>
                        <a:pt x="73" y="16"/>
                      </a:lnTo>
                      <a:lnTo>
                        <a:pt x="67" y="19"/>
                      </a:lnTo>
                      <a:lnTo>
                        <a:pt x="60" y="21"/>
                      </a:lnTo>
                      <a:lnTo>
                        <a:pt x="54" y="24"/>
                      </a:lnTo>
                      <a:lnTo>
                        <a:pt x="49" y="27"/>
                      </a:lnTo>
                      <a:lnTo>
                        <a:pt x="43" y="30"/>
                      </a:lnTo>
                      <a:lnTo>
                        <a:pt x="38" y="34"/>
                      </a:lnTo>
                      <a:lnTo>
                        <a:pt x="33" y="37"/>
                      </a:lnTo>
                      <a:lnTo>
                        <a:pt x="28" y="40"/>
                      </a:lnTo>
                      <a:lnTo>
                        <a:pt x="24" y="45"/>
                      </a:lnTo>
                      <a:lnTo>
                        <a:pt x="20" y="48"/>
                      </a:lnTo>
                      <a:lnTo>
                        <a:pt x="16" y="52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7" y="65"/>
                      </a:lnTo>
                      <a:lnTo>
                        <a:pt x="5" y="69"/>
                      </a:lnTo>
                      <a:lnTo>
                        <a:pt x="3" y="74"/>
                      </a:lnTo>
                      <a:lnTo>
                        <a:pt x="1" y="78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0" y="92"/>
                      </a:lnTo>
                      <a:lnTo>
                        <a:pt x="0" y="96"/>
                      </a:lnTo>
                      <a:lnTo>
                        <a:pt x="0" y="101"/>
                      </a:lnTo>
                      <a:lnTo>
                        <a:pt x="1" y="106"/>
                      </a:lnTo>
                      <a:lnTo>
                        <a:pt x="3" y="110"/>
                      </a:lnTo>
                      <a:lnTo>
                        <a:pt x="5" y="114"/>
                      </a:lnTo>
                      <a:lnTo>
                        <a:pt x="7" y="118"/>
                      </a:lnTo>
                      <a:lnTo>
                        <a:pt x="10" y="123"/>
                      </a:lnTo>
                      <a:lnTo>
                        <a:pt x="13" y="127"/>
                      </a:lnTo>
                      <a:lnTo>
                        <a:pt x="16" y="131"/>
                      </a:lnTo>
                      <a:lnTo>
                        <a:pt x="20" y="135"/>
                      </a:lnTo>
                      <a:lnTo>
                        <a:pt x="24" y="139"/>
                      </a:lnTo>
                      <a:lnTo>
                        <a:pt x="28" y="143"/>
                      </a:lnTo>
                      <a:lnTo>
                        <a:pt x="33" y="146"/>
                      </a:lnTo>
                      <a:lnTo>
                        <a:pt x="38" y="150"/>
                      </a:lnTo>
                      <a:lnTo>
                        <a:pt x="43" y="153"/>
                      </a:lnTo>
                      <a:lnTo>
                        <a:pt x="49" y="156"/>
                      </a:lnTo>
                      <a:lnTo>
                        <a:pt x="54" y="159"/>
                      </a:lnTo>
                      <a:lnTo>
                        <a:pt x="60" y="162"/>
                      </a:lnTo>
                      <a:lnTo>
                        <a:pt x="67" y="165"/>
                      </a:lnTo>
                      <a:lnTo>
                        <a:pt x="73" y="168"/>
                      </a:lnTo>
                      <a:lnTo>
                        <a:pt x="80" y="170"/>
                      </a:lnTo>
                      <a:lnTo>
                        <a:pt x="87" y="172"/>
                      </a:lnTo>
                      <a:lnTo>
                        <a:pt x="94" y="174"/>
                      </a:lnTo>
                      <a:lnTo>
                        <a:pt x="102" y="176"/>
                      </a:lnTo>
                      <a:lnTo>
                        <a:pt x="109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3"/>
                      </a:lnTo>
                      <a:lnTo>
                        <a:pt x="157" y="183"/>
                      </a:lnTo>
                      <a:lnTo>
                        <a:pt x="166" y="18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Freeform 475">
                  <a:extLst>
                    <a:ext uri="{FF2B5EF4-FFF2-40B4-BE49-F238E27FC236}">
                      <a16:creationId xmlns:a16="http://schemas.microsoft.com/office/drawing/2014/main" id="{23E4048B-4D2D-400B-B236-D5A9D213C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3135"/>
                  <a:ext cx="332" cy="183"/>
                </a:xfrm>
                <a:custGeom>
                  <a:avLst/>
                  <a:gdLst>
                    <a:gd name="T0" fmla="*/ 183 w 332"/>
                    <a:gd name="T1" fmla="*/ 183 h 183"/>
                    <a:gd name="T2" fmla="*/ 208 w 332"/>
                    <a:gd name="T3" fmla="*/ 180 h 183"/>
                    <a:gd name="T4" fmla="*/ 230 w 332"/>
                    <a:gd name="T5" fmla="*/ 176 h 183"/>
                    <a:gd name="T6" fmla="*/ 252 w 332"/>
                    <a:gd name="T7" fmla="*/ 170 h 183"/>
                    <a:gd name="T8" fmla="*/ 272 w 332"/>
                    <a:gd name="T9" fmla="*/ 162 h 183"/>
                    <a:gd name="T10" fmla="*/ 289 w 332"/>
                    <a:gd name="T11" fmla="*/ 153 h 183"/>
                    <a:gd name="T12" fmla="*/ 304 w 332"/>
                    <a:gd name="T13" fmla="*/ 143 h 183"/>
                    <a:gd name="T14" fmla="*/ 316 w 332"/>
                    <a:gd name="T15" fmla="*/ 131 h 183"/>
                    <a:gd name="T16" fmla="*/ 325 w 332"/>
                    <a:gd name="T17" fmla="*/ 118 h 183"/>
                    <a:gd name="T18" fmla="*/ 330 w 332"/>
                    <a:gd name="T19" fmla="*/ 106 h 183"/>
                    <a:gd name="T20" fmla="*/ 332 w 332"/>
                    <a:gd name="T21" fmla="*/ 92 h 183"/>
                    <a:gd name="T22" fmla="*/ 330 w 332"/>
                    <a:gd name="T23" fmla="*/ 78 h 183"/>
                    <a:gd name="T24" fmla="*/ 325 w 332"/>
                    <a:gd name="T25" fmla="*/ 65 h 183"/>
                    <a:gd name="T26" fmla="*/ 316 w 332"/>
                    <a:gd name="T27" fmla="*/ 52 h 183"/>
                    <a:gd name="T28" fmla="*/ 304 w 332"/>
                    <a:gd name="T29" fmla="*/ 40 h 183"/>
                    <a:gd name="T30" fmla="*/ 289 w 332"/>
                    <a:gd name="T31" fmla="*/ 30 h 183"/>
                    <a:gd name="T32" fmla="*/ 272 w 332"/>
                    <a:gd name="T33" fmla="*/ 21 h 183"/>
                    <a:gd name="T34" fmla="*/ 252 w 332"/>
                    <a:gd name="T35" fmla="*/ 14 h 183"/>
                    <a:gd name="T36" fmla="*/ 230 w 332"/>
                    <a:gd name="T37" fmla="*/ 7 h 183"/>
                    <a:gd name="T38" fmla="*/ 208 w 332"/>
                    <a:gd name="T39" fmla="*/ 3 h 183"/>
                    <a:gd name="T40" fmla="*/ 183 w 332"/>
                    <a:gd name="T41" fmla="*/ 1 h 183"/>
                    <a:gd name="T42" fmla="*/ 157 w 332"/>
                    <a:gd name="T43" fmla="*/ 1 h 183"/>
                    <a:gd name="T44" fmla="*/ 133 w 332"/>
                    <a:gd name="T45" fmla="*/ 2 h 183"/>
                    <a:gd name="T46" fmla="*/ 109 w 332"/>
                    <a:gd name="T47" fmla="*/ 6 h 183"/>
                    <a:gd name="T48" fmla="*/ 87 w 332"/>
                    <a:gd name="T49" fmla="*/ 11 h 183"/>
                    <a:gd name="T50" fmla="*/ 67 w 332"/>
                    <a:gd name="T51" fmla="*/ 19 h 183"/>
                    <a:gd name="T52" fmla="*/ 49 w 332"/>
                    <a:gd name="T53" fmla="*/ 27 h 183"/>
                    <a:gd name="T54" fmla="*/ 33 w 332"/>
                    <a:gd name="T55" fmla="*/ 37 h 183"/>
                    <a:gd name="T56" fmla="*/ 20 w 332"/>
                    <a:gd name="T57" fmla="*/ 48 h 183"/>
                    <a:gd name="T58" fmla="*/ 10 w 332"/>
                    <a:gd name="T59" fmla="*/ 60 h 183"/>
                    <a:gd name="T60" fmla="*/ 3 w 332"/>
                    <a:gd name="T61" fmla="*/ 74 h 183"/>
                    <a:gd name="T62" fmla="*/ 0 w 332"/>
                    <a:gd name="T63" fmla="*/ 87 h 183"/>
                    <a:gd name="T64" fmla="*/ 0 w 332"/>
                    <a:gd name="T65" fmla="*/ 101 h 183"/>
                    <a:gd name="T66" fmla="*/ 5 w 332"/>
                    <a:gd name="T67" fmla="*/ 114 h 183"/>
                    <a:gd name="T68" fmla="*/ 13 w 332"/>
                    <a:gd name="T69" fmla="*/ 127 h 183"/>
                    <a:gd name="T70" fmla="*/ 24 w 332"/>
                    <a:gd name="T71" fmla="*/ 139 h 183"/>
                    <a:gd name="T72" fmla="*/ 38 w 332"/>
                    <a:gd name="T73" fmla="*/ 150 h 183"/>
                    <a:gd name="T74" fmla="*/ 54 w 332"/>
                    <a:gd name="T75" fmla="*/ 159 h 183"/>
                    <a:gd name="T76" fmla="*/ 73 w 332"/>
                    <a:gd name="T77" fmla="*/ 168 h 183"/>
                    <a:gd name="T78" fmla="*/ 94 w 332"/>
                    <a:gd name="T79" fmla="*/ 174 h 183"/>
                    <a:gd name="T80" fmla="*/ 117 w 332"/>
                    <a:gd name="T81" fmla="*/ 179 h 183"/>
                    <a:gd name="T82" fmla="*/ 141 w 332"/>
                    <a:gd name="T83" fmla="*/ 182 h 183"/>
                    <a:gd name="T84" fmla="*/ 166 w 332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83"/>
                    <a:gd name="T131" fmla="*/ 332 w 332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83">
                      <a:moveTo>
                        <a:pt x="166" y="183"/>
                      </a:moveTo>
                      <a:lnTo>
                        <a:pt x="175" y="183"/>
                      </a:lnTo>
                      <a:lnTo>
                        <a:pt x="183" y="183"/>
                      </a:lnTo>
                      <a:lnTo>
                        <a:pt x="191" y="182"/>
                      </a:lnTo>
                      <a:lnTo>
                        <a:pt x="199" y="181"/>
                      </a:lnTo>
                      <a:lnTo>
                        <a:pt x="208" y="180"/>
                      </a:lnTo>
                      <a:lnTo>
                        <a:pt x="215" y="179"/>
                      </a:lnTo>
                      <a:lnTo>
                        <a:pt x="223" y="177"/>
                      </a:lnTo>
                      <a:lnTo>
                        <a:pt x="230" y="176"/>
                      </a:lnTo>
                      <a:lnTo>
                        <a:pt x="238" y="174"/>
                      </a:lnTo>
                      <a:lnTo>
                        <a:pt x="245" y="172"/>
                      </a:lnTo>
                      <a:lnTo>
                        <a:pt x="252" y="170"/>
                      </a:lnTo>
                      <a:lnTo>
                        <a:pt x="259" y="168"/>
                      </a:lnTo>
                      <a:lnTo>
                        <a:pt x="265" y="165"/>
                      </a:lnTo>
                      <a:lnTo>
                        <a:pt x="272" y="162"/>
                      </a:lnTo>
                      <a:lnTo>
                        <a:pt x="278" y="159"/>
                      </a:lnTo>
                      <a:lnTo>
                        <a:pt x="283" y="156"/>
                      </a:lnTo>
                      <a:lnTo>
                        <a:pt x="289" y="153"/>
                      </a:lnTo>
                      <a:lnTo>
                        <a:pt x="294" y="150"/>
                      </a:lnTo>
                      <a:lnTo>
                        <a:pt x="299" y="146"/>
                      </a:lnTo>
                      <a:lnTo>
                        <a:pt x="304" y="143"/>
                      </a:lnTo>
                      <a:lnTo>
                        <a:pt x="308" y="139"/>
                      </a:lnTo>
                      <a:lnTo>
                        <a:pt x="312" y="135"/>
                      </a:lnTo>
                      <a:lnTo>
                        <a:pt x="316" y="131"/>
                      </a:lnTo>
                      <a:lnTo>
                        <a:pt x="319" y="127"/>
                      </a:lnTo>
                      <a:lnTo>
                        <a:pt x="322" y="123"/>
                      </a:lnTo>
                      <a:lnTo>
                        <a:pt x="325" y="118"/>
                      </a:lnTo>
                      <a:lnTo>
                        <a:pt x="327" y="114"/>
                      </a:lnTo>
                      <a:lnTo>
                        <a:pt x="329" y="110"/>
                      </a:lnTo>
                      <a:lnTo>
                        <a:pt x="330" y="106"/>
                      </a:lnTo>
                      <a:lnTo>
                        <a:pt x="332" y="101"/>
                      </a:lnTo>
                      <a:lnTo>
                        <a:pt x="332" y="96"/>
                      </a:lnTo>
                      <a:lnTo>
                        <a:pt x="332" y="92"/>
                      </a:lnTo>
                      <a:lnTo>
                        <a:pt x="332" y="87"/>
                      </a:lnTo>
                      <a:lnTo>
                        <a:pt x="332" y="82"/>
                      </a:lnTo>
                      <a:lnTo>
                        <a:pt x="330" y="78"/>
                      </a:lnTo>
                      <a:lnTo>
                        <a:pt x="329" y="74"/>
                      </a:lnTo>
                      <a:lnTo>
                        <a:pt x="327" y="69"/>
                      </a:lnTo>
                      <a:lnTo>
                        <a:pt x="325" y="65"/>
                      </a:lnTo>
                      <a:lnTo>
                        <a:pt x="322" y="60"/>
                      </a:lnTo>
                      <a:lnTo>
                        <a:pt x="319" y="56"/>
                      </a:lnTo>
                      <a:lnTo>
                        <a:pt x="316" y="52"/>
                      </a:lnTo>
                      <a:lnTo>
                        <a:pt x="312" y="48"/>
                      </a:lnTo>
                      <a:lnTo>
                        <a:pt x="308" y="45"/>
                      </a:lnTo>
                      <a:lnTo>
                        <a:pt x="304" y="40"/>
                      </a:lnTo>
                      <a:lnTo>
                        <a:pt x="299" y="37"/>
                      </a:lnTo>
                      <a:lnTo>
                        <a:pt x="294" y="34"/>
                      </a:lnTo>
                      <a:lnTo>
                        <a:pt x="289" y="30"/>
                      </a:lnTo>
                      <a:lnTo>
                        <a:pt x="283" y="27"/>
                      </a:lnTo>
                      <a:lnTo>
                        <a:pt x="278" y="24"/>
                      </a:lnTo>
                      <a:lnTo>
                        <a:pt x="272" y="21"/>
                      </a:lnTo>
                      <a:lnTo>
                        <a:pt x="265" y="19"/>
                      </a:lnTo>
                      <a:lnTo>
                        <a:pt x="259" y="16"/>
                      </a:lnTo>
                      <a:lnTo>
                        <a:pt x="252" y="14"/>
                      </a:lnTo>
                      <a:lnTo>
                        <a:pt x="245" y="11"/>
                      </a:lnTo>
                      <a:lnTo>
                        <a:pt x="238" y="9"/>
                      </a:lnTo>
                      <a:lnTo>
                        <a:pt x="230" y="7"/>
                      </a:lnTo>
                      <a:lnTo>
                        <a:pt x="223" y="6"/>
                      </a:lnTo>
                      <a:lnTo>
                        <a:pt x="215" y="4"/>
                      </a:lnTo>
                      <a:lnTo>
                        <a:pt x="208" y="3"/>
                      </a:lnTo>
                      <a:lnTo>
                        <a:pt x="199" y="2"/>
                      </a:lnTo>
                      <a:lnTo>
                        <a:pt x="191" y="1"/>
                      </a:lnTo>
                      <a:lnTo>
                        <a:pt x="183" y="1"/>
                      </a:lnTo>
                      <a:lnTo>
                        <a:pt x="175" y="1"/>
                      </a:lnTo>
                      <a:lnTo>
                        <a:pt x="166" y="0"/>
                      </a:lnTo>
                      <a:lnTo>
                        <a:pt x="157" y="1"/>
                      </a:lnTo>
                      <a:lnTo>
                        <a:pt x="149" y="1"/>
                      </a:lnTo>
                      <a:lnTo>
                        <a:pt x="141" y="1"/>
                      </a:lnTo>
                      <a:lnTo>
                        <a:pt x="133" y="2"/>
                      </a:lnTo>
                      <a:lnTo>
                        <a:pt x="125" y="3"/>
                      </a:lnTo>
                      <a:lnTo>
                        <a:pt x="117" y="4"/>
                      </a:lnTo>
                      <a:lnTo>
                        <a:pt x="109" y="6"/>
                      </a:lnTo>
                      <a:lnTo>
                        <a:pt x="102" y="7"/>
                      </a:lnTo>
                      <a:lnTo>
                        <a:pt x="94" y="9"/>
                      </a:lnTo>
                      <a:lnTo>
                        <a:pt x="87" y="11"/>
                      </a:lnTo>
                      <a:lnTo>
                        <a:pt x="80" y="14"/>
                      </a:lnTo>
                      <a:lnTo>
                        <a:pt x="73" y="16"/>
                      </a:lnTo>
                      <a:lnTo>
                        <a:pt x="67" y="19"/>
                      </a:lnTo>
                      <a:lnTo>
                        <a:pt x="60" y="21"/>
                      </a:lnTo>
                      <a:lnTo>
                        <a:pt x="54" y="24"/>
                      </a:lnTo>
                      <a:lnTo>
                        <a:pt x="49" y="27"/>
                      </a:lnTo>
                      <a:lnTo>
                        <a:pt x="43" y="30"/>
                      </a:lnTo>
                      <a:lnTo>
                        <a:pt x="38" y="34"/>
                      </a:lnTo>
                      <a:lnTo>
                        <a:pt x="33" y="37"/>
                      </a:lnTo>
                      <a:lnTo>
                        <a:pt x="28" y="40"/>
                      </a:lnTo>
                      <a:lnTo>
                        <a:pt x="24" y="45"/>
                      </a:lnTo>
                      <a:lnTo>
                        <a:pt x="20" y="48"/>
                      </a:lnTo>
                      <a:lnTo>
                        <a:pt x="16" y="52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7" y="65"/>
                      </a:lnTo>
                      <a:lnTo>
                        <a:pt x="5" y="69"/>
                      </a:lnTo>
                      <a:lnTo>
                        <a:pt x="3" y="74"/>
                      </a:lnTo>
                      <a:lnTo>
                        <a:pt x="1" y="78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0" y="92"/>
                      </a:lnTo>
                      <a:lnTo>
                        <a:pt x="0" y="96"/>
                      </a:lnTo>
                      <a:lnTo>
                        <a:pt x="0" y="101"/>
                      </a:lnTo>
                      <a:lnTo>
                        <a:pt x="1" y="106"/>
                      </a:lnTo>
                      <a:lnTo>
                        <a:pt x="3" y="110"/>
                      </a:lnTo>
                      <a:lnTo>
                        <a:pt x="5" y="114"/>
                      </a:lnTo>
                      <a:lnTo>
                        <a:pt x="7" y="118"/>
                      </a:lnTo>
                      <a:lnTo>
                        <a:pt x="10" y="123"/>
                      </a:lnTo>
                      <a:lnTo>
                        <a:pt x="13" y="127"/>
                      </a:lnTo>
                      <a:lnTo>
                        <a:pt x="16" y="131"/>
                      </a:lnTo>
                      <a:lnTo>
                        <a:pt x="20" y="135"/>
                      </a:lnTo>
                      <a:lnTo>
                        <a:pt x="24" y="139"/>
                      </a:lnTo>
                      <a:lnTo>
                        <a:pt x="28" y="143"/>
                      </a:lnTo>
                      <a:lnTo>
                        <a:pt x="33" y="146"/>
                      </a:lnTo>
                      <a:lnTo>
                        <a:pt x="38" y="150"/>
                      </a:lnTo>
                      <a:lnTo>
                        <a:pt x="43" y="153"/>
                      </a:lnTo>
                      <a:lnTo>
                        <a:pt x="49" y="156"/>
                      </a:lnTo>
                      <a:lnTo>
                        <a:pt x="54" y="159"/>
                      </a:lnTo>
                      <a:lnTo>
                        <a:pt x="60" y="162"/>
                      </a:lnTo>
                      <a:lnTo>
                        <a:pt x="67" y="165"/>
                      </a:lnTo>
                      <a:lnTo>
                        <a:pt x="73" y="168"/>
                      </a:lnTo>
                      <a:lnTo>
                        <a:pt x="80" y="170"/>
                      </a:lnTo>
                      <a:lnTo>
                        <a:pt x="87" y="172"/>
                      </a:lnTo>
                      <a:lnTo>
                        <a:pt x="94" y="174"/>
                      </a:lnTo>
                      <a:lnTo>
                        <a:pt x="102" y="176"/>
                      </a:lnTo>
                      <a:lnTo>
                        <a:pt x="109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3"/>
                      </a:lnTo>
                      <a:lnTo>
                        <a:pt x="157" y="183"/>
                      </a:lnTo>
                      <a:lnTo>
                        <a:pt x="166" y="183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Freeform 476">
                  <a:extLst>
                    <a:ext uri="{FF2B5EF4-FFF2-40B4-BE49-F238E27FC236}">
                      <a16:creationId xmlns:a16="http://schemas.microsoft.com/office/drawing/2014/main" id="{6DA3059C-375F-4067-B2F0-E6058CA96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3135"/>
                  <a:ext cx="316" cy="177"/>
                </a:xfrm>
                <a:custGeom>
                  <a:avLst/>
                  <a:gdLst>
                    <a:gd name="T0" fmla="*/ 174 w 316"/>
                    <a:gd name="T1" fmla="*/ 177 h 177"/>
                    <a:gd name="T2" fmla="*/ 197 w 316"/>
                    <a:gd name="T3" fmla="*/ 175 h 177"/>
                    <a:gd name="T4" fmla="*/ 219 w 316"/>
                    <a:gd name="T5" fmla="*/ 171 h 177"/>
                    <a:gd name="T6" fmla="*/ 240 w 316"/>
                    <a:gd name="T7" fmla="*/ 165 h 177"/>
                    <a:gd name="T8" fmla="*/ 258 w 316"/>
                    <a:gd name="T9" fmla="*/ 157 h 177"/>
                    <a:gd name="T10" fmla="*/ 275 w 316"/>
                    <a:gd name="T11" fmla="*/ 148 h 177"/>
                    <a:gd name="T12" fmla="*/ 289 w 316"/>
                    <a:gd name="T13" fmla="*/ 138 h 177"/>
                    <a:gd name="T14" fmla="*/ 301 w 316"/>
                    <a:gd name="T15" fmla="*/ 127 h 177"/>
                    <a:gd name="T16" fmla="*/ 309 w 316"/>
                    <a:gd name="T17" fmla="*/ 115 h 177"/>
                    <a:gd name="T18" fmla="*/ 314 w 316"/>
                    <a:gd name="T19" fmla="*/ 102 h 177"/>
                    <a:gd name="T20" fmla="*/ 316 w 316"/>
                    <a:gd name="T21" fmla="*/ 89 h 177"/>
                    <a:gd name="T22" fmla="*/ 314 w 316"/>
                    <a:gd name="T23" fmla="*/ 76 h 177"/>
                    <a:gd name="T24" fmla="*/ 309 w 316"/>
                    <a:gd name="T25" fmla="*/ 63 h 177"/>
                    <a:gd name="T26" fmla="*/ 301 w 316"/>
                    <a:gd name="T27" fmla="*/ 51 h 177"/>
                    <a:gd name="T28" fmla="*/ 289 w 316"/>
                    <a:gd name="T29" fmla="*/ 39 h 177"/>
                    <a:gd name="T30" fmla="*/ 275 w 316"/>
                    <a:gd name="T31" fmla="*/ 30 h 177"/>
                    <a:gd name="T32" fmla="*/ 258 w 316"/>
                    <a:gd name="T33" fmla="*/ 21 h 177"/>
                    <a:gd name="T34" fmla="*/ 240 w 316"/>
                    <a:gd name="T35" fmla="*/ 13 h 177"/>
                    <a:gd name="T36" fmla="*/ 219 w 316"/>
                    <a:gd name="T37" fmla="*/ 7 h 177"/>
                    <a:gd name="T38" fmla="*/ 197 w 316"/>
                    <a:gd name="T39" fmla="*/ 3 h 177"/>
                    <a:gd name="T40" fmla="*/ 174 w 316"/>
                    <a:gd name="T41" fmla="*/ 1 h 177"/>
                    <a:gd name="T42" fmla="*/ 150 w 316"/>
                    <a:gd name="T43" fmla="*/ 1 h 177"/>
                    <a:gd name="T44" fmla="*/ 126 w 316"/>
                    <a:gd name="T45" fmla="*/ 2 h 177"/>
                    <a:gd name="T46" fmla="*/ 104 w 316"/>
                    <a:gd name="T47" fmla="*/ 6 h 177"/>
                    <a:gd name="T48" fmla="*/ 83 w 316"/>
                    <a:gd name="T49" fmla="*/ 11 h 177"/>
                    <a:gd name="T50" fmla="*/ 63 w 316"/>
                    <a:gd name="T51" fmla="*/ 18 h 177"/>
                    <a:gd name="T52" fmla="*/ 46 w 316"/>
                    <a:gd name="T53" fmla="*/ 26 h 177"/>
                    <a:gd name="T54" fmla="*/ 31 w 316"/>
                    <a:gd name="T55" fmla="*/ 36 h 177"/>
                    <a:gd name="T56" fmla="*/ 19 w 316"/>
                    <a:gd name="T57" fmla="*/ 47 h 177"/>
                    <a:gd name="T58" fmla="*/ 9 w 316"/>
                    <a:gd name="T59" fmla="*/ 59 h 177"/>
                    <a:gd name="T60" fmla="*/ 3 w 316"/>
                    <a:gd name="T61" fmla="*/ 71 h 177"/>
                    <a:gd name="T62" fmla="*/ 0 w 316"/>
                    <a:gd name="T63" fmla="*/ 84 h 177"/>
                    <a:gd name="T64" fmla="*/ 1 w 316"/>
                    <a:gd name="T65" fmla="*/ 98 h 177"/>
                    <a:gd name="T66" fmla="*/ 5 w 316"/>
                    <a:gd name="T67" fmla="*/ 111 h 177"/>
                    <a:gd name="T68" fmla="*/ 12 w 316"/>
                    <a:gd name="T69" fmla="*/ 123 h 177"/>
                    <a:gd name="T70" fmla="*/ 23 w 316"/>
                    <a:gd name="T71" fmla="*/ 135 h 177"/>
                    <a:gd name="T72" fmla="*/ 36 w 316"/>
                    <a:gd name="T73" fmla="*/ 145 h 177"/>
                    <a:gd name="T74" fmla="*/ 52 w 316"/>
                    <a:gd name="T75" fmla="*/ 155 h 177"/>
                    <a:gd name="T76" fmla="*/ 70 w 316"/>
                    <a:gd name="T77" fmla="*/ 162 h 177"/>
                    <a:gd name="T78" fmla="*/ 89 w 316"/>
                    <a:gd name="T79" fmla="*/ 169 h 177"/>
                    <a:gd name="T80" fmla="*/ 111 w 316"/>
                    <a:gd name="T81" fmla="*/ 174 h 177"/>
                    <a:gd name="T82" fmla="*/ 134 w 316"/>
                    <a:gd name="T83" fmla="*/ 176 h 177"/>
                    <a:gd name="T84" fmla="*/ 158 w 316"/>
                    <a:gd name="T85" fmla="*/ 177 h 1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6"/>
                    <a:gd name="T130" fmla="*/ 0 h 177"/>
                    <a:gd name="T131" fmla="*/ 316 w 316"/>
                    <a:gd name="T132" fmla="*/ 177 h 1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6" h="177">
                      <a:moveTo>
                        <a:pt x="158" y="177"/>
                      </a:moveTo>
                      <a:lnTo>
                        <a:pt x="166" y="177"/>
                      </a:lnTo>
                      <a:lnTo>
                        <a:pt x="174" y="177"/>
                      </a:lnTo>
                      <a:lnTo>
                        <a:pt x="182" y="176"/>
                      </a:lnTo>
                      <a:lnTo>
                        <a:pt x="189" y="176"/>
                      </a:lnTo>
                      <a:lnTo>
                        <a:pt x="197" y="175"/>
                      </a:lnTo>
                      <a:lnTo>
                        <a:pt x="205" y="174"/>
                      </a:lnTo>
                      <a:lnTo>
                        <a:pt x="212" y="172"/>
                      </a:lnTo>
                      <a:lnTo>
                        <a:pt x="219" y="171"/>
                      </a:lnTo>
                      <a:lnTo>
                        <a:pt x="226" y="169"/>
                      </a:lnTo>
                      <a:lnTo>
                        <a:pt x="233" y="167"/>
                      </a:lnTo>
                      <a:lnTo>
                        <a:pt x="240" y="165"/>
                      </a:lnTo>
                      <a:lnTo>
                        <a:pt x="246" y="162"/>
                      </a:lnTo>
                      <a:lnTo>
                        <a:pt x="252" y="160"/>
                      </a:lnTo>
                      <a:lnTo>
                        <a:pt x="258" y="157"/>
                      </a:lnTo>
                      <a:lnTo>
                        <a:pt x="264" y="155"/>
                      </a:lnTo>
                      <a:lnTo>
                        <a:pt x="269" y="152"/>
                      </a:lnTo>
                      <a:lnTo>
                        <a:pt x="275" y="148"/>
                      </a:lnTo>
                      <a:lnTo>
                        <a:pt x="280" y="145"/>
                      </a:lnTo>
                      <a:lnTo>
                        <a:pt x="285" y="142"/>
                      </a:lnTo>
                      <a:lnTo>
                        <a:pt x="289" y="138"/>
                      </a:lnTo>
                      <a:lnTo>
                        <a:pt x="293" y="135"/>
                      </a:lnTo>
                      <a:lnTo>
                        <a:pt x="297" y="131"/>
                      </a:lnTo>
                      <a:lnTo>
                        <a:pt x="301" y="127"/>
                      </a:lnTo>
                      <a:lnTo>
                        <a:pt x="304" y="123"/>
                      </a:lnTo>
                      <a:lnTo>
                        <a:pt x="306" y="120"/>
                      </a:lnTo>
                      <a:lnTo>
                        <a:pt x="309" y="115"/>
                      </a:lnTo>
                      <a:lnTo>
                        <a:pt x="311" y="111"/>
                      </a:lnTo>
                      <a:lnTo>
                        <a:pt x="313" y="107"/>
                      </a:lnTo>
                      <a:lnTo>
                        <a:pt x="314" y="102"/>
                      </a:lnTo>
                      <a:lnTo>
                        <a:pt x="315" y="98"/>
                      </a:lnTo>
                      <a:lnTo>
                        <a:pt x="316" y="94"/>
                      </a:lnTo>
                      <a:lnTo>
                        <a:pt x="316" y="89"/>
                      </a:lnTo>
                      <a:lnTo>
                        <a:pt x="316" y="84"/>
                      </a:lnTo>
                      <a:lnTo>
                        <a:pt x="315" y="80"/>
                      </a:lnTo>
                      <a:lnTo>
                        <a:pt x="314" y="76"/>
                      </a:lnTo>
                      <a:lnTo>
                        <a:pt x="313" y="71"/>
                      </a:lnTo>
                      <a:lnTo>
                        <a:pt x="311" y="67"/>
                      </a:lnTo>
                      <a:lnTo>
                        <a:pt x="309" y="63"/>
                      </a:lnTo>
                      <a:lnTo>
                        <a:pt x="306" y="59"/>
                      </a:lnTo>
                      <a:lnTo>
                        <a:pt x="304" y="54"/>
                      </a:lnTo>
                      <a:lnTo>
                        <a:pt x="301" y="51"/>
                      </a:lnTo>
                      <a:lnTo>
                        <a:pt x="297" y="47"/>
                      </a:lnTo>
                      <a:lnTo>
                        <a:pt x="293" y="43"/>
                      </a:lnTo>
                      <a:lnTo>
                        <a:pt x="289" y="39"/>
                      </a:lnTo>
                      <a:lnTo>
                        <a:pt x="285" y="36"/>
                      </a:lnTo>
                      <a:lnTo>
                        <a:pt x="280" y="33"/>
                      </a:lnTo>
                      <a:lnTo>
                        <a:pt x="275" y="30"/>
                      </a:lnTo>
                      <a:lnTo>
                        <a:pt x="269" y="26"/>
                      </a:lnTo>
                      <a:lnTo>
                        <a:pt x="264" y="23"/>
                      </a:lnTo>
                      <a:lnTo>
                        <a:pt x="258" y="21"/>
                      </a:lnTo>
                      <a:lnTo>
                        <a:pt x="252" y="18"/>
                      </a:lnTo>
                      <a:lnTo>
                        <a:pt x="246" y="16"/>
                      </a:lnTo>
                      <a:lnTo>
                        <a:pt x="240" y="13"/>
                      </a:lnTo>
                      <a:lnTo>
                        <a:pt x="233" y="11"/>
                      </a:lnTo>
                      <a:lnTo>
                        <a:pt x="226" y="9"/>
                      </a:lnTo>
                      <a:lnTo>
                        <a:pt x="219" y="7"/>
                      </a:lnTo>
                      <a:lnTo>
                        <a:pt x="212" y="6"/>
                      </a:lnTo>
                      <a:lnTo>
                        <a:pt x="205" y="4"/>
                      </a:lnTo>
                      <a:lnTo>
                        <a:pt x="197" y="3"/>
                      </a:lnTo>
                      <a:lnTo>
                        <a:pt x="189" y="2"/>
                      </a:lnTo>
                      <a:lnTo>
                        <a:pt x="182" y="1"/>
                      </a:lnTo>
                      <a:lnTo>
                        <a:pt x="174" y="1"/>
                      </a:lnTo>
                      <a:lnTo>
                        <a:pt x="166" y="1"/>
                      </a:lnTo>
                      <a:lnTo>
                        <a:pt x="158" y="0"/>
                      </a:lnTo>
                      <a:lnTo>
                        <a:pt x="150" y="1"/>
                      </a:lnTo>
                      <a:lnTo>
                        <a:pt x="142" y="1"/>
                      </a:lnTo>
                      <a:lnTo>
                        <a:pt x="134" y="1"/>
                      </a:lnTo>
                      <a:lnTo>
                        <a:pt x="126" y="2"/>
                      </a:lnTo>
                      <a:lnTo>
                        <a:pt x="119" y="3"/>
                      </a:lnTo>
                      <a:lnTo>
                        <a:pt x="111" y="4"/>
                      </a:lnTo>
                      <a:lnTo>
                        <a:pt x="104" y="6"/>
                      </a:lnTo>
                      <a:lnTo>
                        <a:pt x="97" y="7"/>
                      </a:lnTo>
                      <a:lnTo>
                        <a:pt x="89" y="9"/>
                      </a:lnTo>
                      <a:lnTo>
                        <a:pt x="83" y="11"/>
                      </a:lnTo>
                      <a:lnTo>
                        <a:pt x="76" y="13"/>
                      </a:lnTo>
                      <a:lnTo>
                        <a:pt x="70" y="16"/>
                      </a:lnTo>
                      <a:lnTo>
                        <a:pt x="63" y="18"/>
                      </a:lnTo>
                      <a:lnTo>
                        <a:pt x="57" y="21"/>
                      </a:lnTo>
                      <a:lnTo>
                        <a:pt x="52" y="23"/>
                      </a:lnTo>
                      <a:lnTo>
                        <a:pt x="46" y="26"/>
                      </a:lnTo>
                      <a:lnTo>
                        <a:pt x="41" y="30"/>
                      </a:lnTo>
                      <a:lnTo>
                        <a:pt x="36" y="33"/>
                      </a:lnTo>
                      <a:lnTo>
                        <a:pt x="31" y="36"/>
                      </a:lnTo>
                      <a:lnTo>
                        <a:pt x="27" y="39"/>
                      </a:lnTo>
                      <a:lnTo>
                        <a:pt x="23" y="43"/>
                      </a:lnTo>
                      <a:lnTo>
                        <a:pt x="19" y="47"/>
                      </a:lnTo>
                      <a:lnTo>
                        <a:pt x="15" y="51"/>
                      </a:lnTo>
                      <a:lnTo>
                        <a:pt x="12" y="54"/>
                      </a:lnTo>
                      <a:lnTo>
                        <a:pt x="9" y="59"/>
                      </a:lnTo>
                      <a:lnTo>
                        <a:pt x="7" y="63"/>
                      </a:lnTo>
                      <a:lnTo>
                        <a:pt x="5" y="67"/>
                      </a:lnTo>
                      <a:lnTo>
                        <a:pt x="3" y="71"/>
                      </a:lnTo>
                      <a:lnTo>
                        <a:pt x="2" y="76"/>
                      </a:lnTo>
                      <a:lnTo>
                        <a:pt x="1" y="80"/>
                      </a:lnTo>
                      <a:lnTo>
                        <a:pt x="0" y="84"/>
                      </a:lnTo>
                      <a:lnTo>
                        <a:pt x="0" y="89"/>
                      </a:lnTo>
                      <a:lnTo>
                        <a:pt x="0" y="94"/>
                      </a:lnTo>
                      <a:lnTo>
                        <a:pt x="1" y="98"/>
                      </a:lnTo>
                      <a:lnTo>
                        <a:pt x="2" y="102"/>
                      </a:lnTo>
                      <a:lnTo>
                        <a:pt x="3" y="107"/>
                      </a:lnTo>
                      <a:lnTo>
                        <a:pt x="5" y="111"/>
                      </a:lnTo>
                      <a:lnTo>
                        <a:pt x="7" y="115"/>
                      </a:lnTo>
                      <a:lnTo>
                        <a:pt x="9" y="120"/>
                      </a:lnTo>
                      <a:lnTo>
                        <a:pt x="12" y="123"/>
                      </a:lnTo>
                      <a:lnTo>
                        <a:pt x="15" y="127"/>
                      </a:lnTo>
                      <a:lnTo>
                        <a:pt x="19" y="131"/>
                      </a:lnTo>
                      <a:lnTo>
                        <a:pt x="23" y="135"/>
                      </a:lnTo>
                      <a:lnTo>
                        <a:pt x="27" y="138"/>
                      </a:lnTo>
                      <a:lnTo>
                        <a:pt x="31" y="142"/>
                      </a:lnTo>
                      <a:lnTo>
                        <a:pt x="36" y="145"/>
                      </a:lnTo>
                      <a:lnTo>
                        <a:pt x="41" y="148"/>
                      </a:lnTo>
                      <a:lnTo>
                        <a:pt x="46" y="152"/>
                      </a:lnTo>
                      <a:lnTo>
                        <a:pt x="52" y="155"/>
                      </a:lnTo>
                      <a:lnTo>
                        <a:pt x="57" y="157"/>
                      </a:lnTo>
                      <a:lnTo>
                        <a:pt x="63" y="160"/>
                      </a:lnTo>
                      <a:lnTo>
                        <a:pt x="70" y="162"/>
                      </a:lnTo>
                      <a:lnTo>
                        <a:pt x="76" y="165"/>
                      </a:lnTo>
                      <a:lnTo>
                        <a:pt x="83" y="167"/>
                      </a:lnTo>
                      <a:lnTo>
                        <a:pt x="89" y="169"/>
                      </a:lnTo>
                      <a:lnTo>
                        <a:pt x="97" y="171"/>
                      </a:lnTo>
                      <a:lnTo>
                        <a:pt x="104" y="172"/>
                      </a:lnTo>
                      <a:lnTo>
                        <a:pt x="111" y="174"/>
                      </a:lnTo>
                      <a:lnTo>
                        <a:pt x="119" y="175"/>
                      </a:lnTo>
                      <a:lnTo>
                        <a:pt x="126" y="176"/>
                      </a:lnTo>
                      <a:lnTo>
                        <a:pt x="134" y="176"/>
                      </a:lnTo>
                      <a:lnTo>
                        <a:pt x="142" y="177"/>
                      </a:lnTo>
                      <a:lnTo>
                        <a:pt x="150" y="177"/>
                      </a:lnTo>
                      <a:lnTo>
                        <a:pt x="158" y="1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Freeform 477">
                  <a:extLst>
                    <a:ext uri="{FF2B5EF4-FFF2-40B4-BE49-F238E27FC236}">
                      <a16:creationId xmlns:a16="http://schemas.microsoft.com/office/drawing/2014/main" id="{0C38A130-F1F0-4A4B-95C4-B1B8078B4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3135"/>
                  <a:ext cx="300" cy="174"/>
                </a:xfrm>
                <a:custGeom>
                  <a:avLst/>
                  <a:gdLst>
                    <a:gd name="T0" fmla="*/ 165 w 300"/>
                    <a:gd name="T1" fmla="*/ 173 h 174"/>
                    <a:gd name="T2" fmla="*/ 187 w 300"/>
                    <a:gd name="T3" fmla="*/ 171 h 174"/>
                    <a:gd name="T4" fmla="*/ 208 w 300"/>
                    <a:gd name="T5" fmla="*/ 167 h 174"/>
                    <a:gd name="T6" fmla="*/ 228 w 300"/>
                    <a:gd name="T7" fmla="*/ 161 h 174"/>
                    <a:gd name="T8" fmla="*/ 245 w 300"/>
                    <a:gd name="T9" fmla="*/ 154 h 174"/>
                    <a:gd name="T10" fmla="*/ 261 w 300"/>
                    <a:gd name="T11" fmla="*/ 145 h 174"/>
                    <a:gd name="T12" fmla="*/ 274 w 300"/>
                    <a:gd name="T13" fmla="*/ 135 h 174"/>
                    <a:gd name="T14" fmla="*/ 285 w 300"/>
                    <a:gd name="T15" fmla="*/ 124 h 174"/>
                    <a:gd name="T16" fmla="*/ 293 w 300"/>
                    <a:gd name="T17" fmla="*/ 113 h 174"/>
                    <a:gd name="T18" fmla="*/ 298 w 300"/>
                    <a:gd name="T19" fmla="*/ 100 h 174"/>
                    <a:gd name="T20" fmla="*/ 300 w 300"/>
                    <a:gd name="T21" fmla="*/ 87 h 174"/>
                    <a:gd name="T22" fmla="*/ 298 w 300"/>
                    <a:gd name="T23" fmla="*/ 74 h 174"/>
                    <a:gd name="T24" fmla="*/ 293 w 300"/>
                    <a:gd name="T25" fmla="*/ 61 h 174"/>
                    <a:gd name="T26" fmla="*/ 285 w 300"/>
                    <a:gd name="T27" fmla="*/ 49 h 174"/>
                    <a:gd name="T28" fmla="*/ 274 w 300"/>
                    <a:gd name="T29" fmla="*/ 38 h 174"/>
                    <a:gd name="T30" fmla="*/ 261 w 300"/>
                    <a:gd name="T31" fmla="*/ 29 h 174"/>
                    <a:gd name="T32" fmla="*/ 245 w 300"/>
                    <a:gd name="T33" fmla="*/ 20 h 174"/>
                    <a:gd name="T34" fmla="*/ 228 w 300"/>
                    <a:gd name="T35" fmla="*/ 13 h 174"/>
                    <a:gd name="T36" fmla="*/ 208 w 300"/>
                    <a:gd name="T37" fmla="*/ 7 h 174"/>
                    <a:gd name="T38" fmla="*/ 187 w 300"/>
                    <a:gd name="T39" fmla="*/ 3 h 174"/>
                    <a:gd name="T40" fmla="*/ 165 w 300"/>
                    <a:gd name="T41" fmla="*/ 1 h 174"/>
                    <a:gd name="T42" fmla="*/ 142 w 300"/>
                    <a:gd name="T43" fmla="*/ 0 h 174"/>
                    <a:gd name="T44" fmla="*/ 120 w 300"/>
                    <a:gd name="T45" fmla="*/ 2 h 174"/>
                    <a:gd name="T46" fmla="*/ 98 w 300"/>
                    <a:gd name="T47" fmla="*/ 6 h 174"/>
                    <a:gd name="T48" fmla="*/ 79 w 300"/>
                    <a:gd name="T49" fmla="*/ 11 h 174"/>
                    <a:gd name="T50" fmla="*/ 60 w 300"/>
                    <a:gd name="T51" fmla="*/ 18 h 174"/>
                    <a:gd name="T52" fmla="*/ 44 w 300"/>
                    <a:gd name="T53" fmla="*/ 26 h 174"/>
                    <a:gd name="T54" fmla="*/ 30 w 300"/>
                    <a:gd name="T55" fmla="*/ 35 h 174"/>
                    <a:gd name="T56" fmla="*/ 18 w 300"/>
                    <a:gd name="T57" fmla="*/ 46 h 174"/>
                    <a:gd name="T58" fmla="*/ 9 w 300"/>
                    <a:gd name="T59" fmla="*/ 57 h 174"/>
                    <a:gd name="T60" fmla="*/ 3 w 300"/>
                    <a:gd name="T61" fmla="*/ 69 h 174"/>
                    <a:gd name="T62" fmla="*/ 0 w 300"/>
                    <a:gd name="T63" fmla="*/ 82 h 174"/>
                    <a:gd name="T64" fmla="*/ 1 w 300"/>
                    <a:gd name="T65" fmla="*/ 96 h 174"/>
                    <a:gd name="T66" fmla="*/ 4 w 300"/>
                    <a:gd name="T67" fmla="*/ 109 h 174"/>
                    <a:gd name="T68" fmla="*/ 12 w 300"/>
                    <a:gd name="T69" fmla="*/ 121 h 174"/>
                    <a:gd name="T70" fmla="*/ 22 w 300"/>
                    <a:gd name="T71" fmla="*/ 132 h 174"/>
                    <a:gd name="T72" fmla="*/ 34 w 300"/>
                    <a:gd name="T73" fmla="*/ 142 h 174"/>
                    <a:gd name="T74" fmla="*/ 49 w 300"/>
                    <a:gd name="T75" fmla="*/ 151 h 174"/>
                    <a:gd name="T76" fmla="*/ 66 w 300"/>
                    <a:gd name="T77" fmla="*/ 159 h 174"/>
                    <a:gd name="T78" fmla="*/ 85 w 300"/>
                    <a:gd name="T79" fmla="*/ 165 h 174"/>
                    <a:gd name="T80" fmla="*/ 105 w 300"/>
                    <a:gd name="T81" fmla="*/ 170 h 174"/>
                    <a:gd name="T82" fmla="*/ 127 w 300"/>
                    <a:gd name="T83" fmla="*/ 173 h 174"/>
                    <a:gd name="T84" fmla="*/ 150 w 300"/>
                    <a:gd name="T85" fmla="*/ 174 h 17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0"/>
                    <a:gd name="T130" fmla="*/ 0 h 174"/>
                    <a:gd name="T131" fmla="*/ 300 w 300"/>
                    <a:gd name="T132" fmla="*/ 174 h 17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0" h="174">
                      <a:moveTo>
                        <a:pt x="150" y="174"/>
                      </a:moveTo>
                      <a:lnTo>
                        <a:pt x="158" y="173"/>
                      </a:lnTo>
                      <a:lnTo>
                        <a:pt x="165" y="173"/>
                      </a:lnTo>
                      <a:lnTo>
                        <a:pt x="173" y="173"/>
                      </a:lnTo>
                      <a:lnTo>
                        <a:pt x="180" y="172"/>
                      </a:lnTo>
                      <a:lnTo>
                        <a:pt x="187" y="171"/>
                      </a:lnTo>
                      <a:lnTo>
                        <a:pt x="194" y="170"/>
                      </a:lnTo>
                      <a:lnTo>
                        <a:pt x="201" y="168"/>
                      </a:lnTo>
                      <a:lnTo>
                        <a:pt x="208" y="167"/>
                      </a:lnTo>
                      <a:lnTo>
                        <a:pt x="215" y="165"/>
                      </a:lnTo>
                      <a:lnTo>
                        <a:pt x="221" y="163"/>
                      </a:lnTo>
                      <a:lnTo>
                        <a:pt x="228" y="161"/>
                      </a:lnTo>
                      <a:lnTo>
                        <a:pt x="234" y="159"/>
                      </a:lnTo>
                      <a:lnTo>
                        <a:pt x="240" y="156"/>
                      </a:lnTo>
                      <a:lnTo>
                        <a:pt x="245" y="154"/>
                      </a:lnTo>
                      <a:lnTo>
                        <a:pt x="251" y="151"/>
                      </a:lnTo>
                      <a:lnTo>
                        <a:pt x="256" y="148"/>
                      </a:lnTo>
                      <a:lnTo>
                        <a:pt x="261" y="145"/>
                      </a:lnTo>
                      <a:lnTo>
                        <a:pt x="266" y="142"/>
                      </a:lnTo>
                      <a:lnTo>
                        <a:pt x="270" y="139"/>
                      </a:lnTo>
                      <a:lnTo>
                        <a:pt x="274" y="135"/>
                      </a:lnTo>
                      <a:lnTo>
                        <a:pt x="278" y="132"/>
                      </a:lnTo>
                      <a:lnTo>
                        <a:pt x="282" y="128"/>
                      </a:lnTo>
                      <a:lnTo>
                        <a:pt x="285" y="124"/>
                      </a:lnTo>
                      <a:lnTo>
                        <a:pt x="288" y="121"/>
                      </a:lnTo>
                      <a:lnTo>
                        <a:pt x="291" y="116"/>
                      </a:lnTo>
                      <a:lnTo>
                        <a:pt x="293" y="113"/>
                      </a:lnTo>
                      <a:lnTo>
                        <a:pt x="295" y="109"/>
                      </a:lnTo>
                      <a:lnTo>
                        <a:pt x="297" y="104"/>
                      </a:lnTo>
                      <a:lnTo>
                        <a:pt x="298" y="100"/>
                      </a:lnTo>
                      <a:lnTo>
                        <a:pt x="299" y="96"/>
                      </a:lnTo>
                      <a:lnTo>
                        <a:pt x="300" y="91"/>
                      </a:lnTo>
                      <a:lnTo>
                        <a:pt x="300" y="87"/>
                      </a:lnTo>
                      <a:lnTo>
                        <a:pt x="300" y="82"/>
                      </a:lnTo>
                      <a:lnTo>
                        <a:pt x="299" y="78"/>
                      </a:lnTo>
                      <a:lnTo>
                        <a:pt x="298" y="74"/>
                      </a:lnTo>
                      <a:lnTo>
                        <a:pt x="297" y="69"/>
                      </a:lnTo>
                      <a:lnTo>
                        <a:pt x="295" y="65"/>
                      </a:lnTo>
                      <a:lnTo>
                        <a:pt x="293" y="61"/>
                      </a:lnTo>
                      <a:lnTo>
                        <a:pt x="291" y="57"/>
                      </a:lnTo>
                      <a:lnTo>
                        <a:pt x="288" y="53"/>
                      </a:lnTo>
                      <a:lnTo>
                        <a:pt x="285" y="49"/>
                      </a:lnTo>
                      <a:lnTo>
                        <a:pt x="282" y="46"/>
                      </a:lnTo>
                      <a:lnTo>
                        <a:pt x="278" y="42"/>
                      </a:lnTo>
                      <a:lnTo>
                        <a:pt x="274" y="38"/>
                      </a:lnTo>
                      <a:lnTo>
                        <a:pt x="270" y="35"/>
                      </a:lnTo>
                      <a:lnTo>
                        <a:pt x="266" y="32"/>
                      </a:lnTo>
                      <a:lnTo>
                        <a:pt x="261" y="29"/>
                      </a:lnTo>
                      <a:lnTo>
                        <a:pt x="256" y="26"/>
                      </a:lnTo>
                      <a:lnTo>
                        <a:pt x="251" y="23"/>
                      </a:lnTo>
                      <a:lnTo>
                        <a:pt x="245" y="20"/>
                      </a:lnTo>
                      <a:lnTo>
                        <a:pt x="240" y="18"/>
                      </a:lnTo>
                      <a:lnTo>
                        <a:pt x="234" y="15"/>
                      </a:lnTo>
                      <a:lnTo>
                        <a:pt x="228" y="13"/>
                      </a:lnTo>
                      <a:lnTo>
                        <a:pt x="221" y="11"/>
                      </a:lnTo>
                      <a:lnTo>
                        <a:pt x="215" y="9"/>
                      </a:lnTo>
                      <a:lnTo>
                        <a:pt x="208" y="7"/>
                      </a:lnTo>
                      <a:lnTo>
                        <a:pt x="201" y="6"/>
                      </a:lnTo>
                      <a:lnTo>
                        <a:pt x="194" y="4"/>
                      </a:lnTo>
                      <a:lnTo>
                        <a:pt x="187" y="3"/>
                      </a:lnTo>
                      <a:lnTo>
                        <a:pt x="180" y="2"/>
                      </a:lnTo>
                      <a:lnTo>
                        <a:pt x="173" y="1"/>
                      </a:lnTo>
                      <a:lnTo>
                        <a:pt x="165" y="1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2" y="0"/>
                      </a:lnTo>
                      <a:lnTo>
                        <a:pt x="135" y="1"/>
                      </a:lnTo>
                      <a:lnTo>
                        <a:pt x="127" y="1"/>
                      </a:lnTo>
                      <a:lnTo>
                        <a:pt x="120" y="2"/>
                      </a:lnTo>
                      <a:lnTo>
                        <a:pt x="112" y="3"/>
                      </a:lnTo>
                      <a:lnTo>
                        <a:pt x="105" y="4"/>
                      </a:lnTo>
                      <a:lnTo>
                        <a:pt x="98" y="6"/>
                      </a:lnTo>
                      <a:lnTo>
                        <a:pt x="91" y="7"/>
                      </a:lnTo>
                      <a:lnTo>
                        <a:pt x="85" y="9"/>
                      </a:lnTo>
                      <a:lnTo>
                        <a:pt x="79" y="11"/>
                      </a:lnTo>
                      <a:lnTo>
                        <a:pt x="72" y="13"/>
                      </a:lnTo>
                      <a:lnTo>
                        <a:pt x="66" y="15"/>
                      </a:lnTo>
                      <a:lnTo>
                        <a:pt x="60" y="18"/>
                      </a:lnTo>
                      <a:lnTo>
                        <a:pt x="54" y="20"/>
                      </a:lnTo>
                      <a:lnTo>
                        <a:pt x="49" y="23"/>
                      </a:lnTo>
                      <a:lnTo>
                        <a:pt x="44" y="26"/>
                      </a:lnTo>
                      <a:lnTo>
                        <a:pt x="39" y="29"/>
                      </a:lnTo>
                      <a:lnTo>
                        <a:pt x="34" y="32"/>
                      </a:lnTo>
                      <a:lnTo>
                        <a:pt x="30" y="35"/>
                      </a:lnTo>
                      <a:lnTo>
                        <a:pt x="25" y="38"/>
                      </a:lnTo>
                      <a:lnTo>
                        <a:pt x="22" y="42"/>
                      </a:lnTo>
                      <a:lnTo>
                        <a:pt x="18" y="46"/>
                      </a:lnTo>
                      <a:lnTo>
                        <a:pt x="15" y="49"/>
                      </a:lnTo>
                      <a:lnTo>
                        <a:pt x="12" y="53"/>
                      </a:lnTo>
                      <a:lnTo>
                        <a:pt x="9" y="57"/>
                      </a:lnTo>
                      <a:lnTo>
                        <a:pt x="6" y="61"/>
                      </a:lnTo>
                      <a:lnTo>
                        <a:pt x="4" y="65"/>
                      </a:lnTo>
                      <a:lnTo>
                        <a:pt x="3" y="69"/>
                      </a:lnTo>
                      <a:lnTo>
                        <a:pt x="1" y="74"/>
                      </a:lnTo>
                      <a:lnTo>
                        <a:pt x="1" y="78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6"/>
                      </a:lnTo>
                      <a:lnTo>
                        <a:pt x="1" y="100"/>
                      </a:lnTo>
                      <a:lnTo>
                        <a:pt x="3" y="104"/>
                      </a:lnTo>
                      <a:lnTo>
                        <a:pt x="4" y="109"/>
                      </a:lnTo>
                      <a:lnTo>
                        <a:pt x="6" y="113"/>
                      </a:lnTo>
                      <a:lnTo>
                        <a:pt x="9" y="116"/>
                      </a:lnTo>
                      <a:lnTo>
                        <a:pt x="12" y="121"/>
                      </a:lnTo>
                      <a:lnTo>
                        <a:pt x="15" y="124"/>
                      </a:lnTo>
                      <a:lnTo>
                        <a:pt x="18" y="128"/>
                      </a:lnTo>
                      <a:lnTo>
                        <a:pt x="22" y="132"/>
                      </a:lnTo>
                      <a:lnTo>
                        <a:pt x="25" y="135"/>
                      </a:lnTo>
                      <a:lnTo>
                        <a:pt x="30" y="139"/>
                      </a:lnTo>
                      <a:lnTo>
                        <a:pt x="34" y="142"/>
                      </a:lnTo>
                      <a:lnTo>
                        <a:pt x="39" y="145"/>
                      </a:lnTo>
                      <a:lnTo>
                        <a:pt x="44" y="148"/>
                      </a:lnTo>
                      <a:lnTo>
                        <a:pt x="49" y="151"/>
                      </a:lnTo>
                      <a:lnTo>
                        <a:pt x="54" y="154"/>
                      </a:lnTo>
                      <a:lnTo>
                        <a:pt x="60" y="156"/>
                      </a:lnTo>
                      <a:lnTo>
                        <a:pt x="66" y="159"/>
                      </a:lnTo>
                      <a:lnTo>
                        <a:pt x="72" y="161"/>
                      </a:lnTo>
                      <a:lnTo>
                        <a:pt x="79" y="163"/>
                      </a:lnTo>
                      <a:lnTo>
                        <a:pt x="85" y="165"/>
                      </a:lnTo>
                      <a:lnTo>
                        <a:pt x="91" y="167"/>
                      </a:lnTo>
                      <a:lnTo>
                        <a:pt x="98" y="168"/>
                      </a:lnTo>
                      <a:lnTo>
                        <a:pt x="105" y="170"/>
                      </a:lnTo>
                      <a:lnTo>
                        <a:pt x="112" y="171"/>
                      </a:lnTo>
                      <a:lnTo>
                        <a:pt x="120" y="172"/>
                      </a:lnTo>
                      <a:lnTo>
                        <a:pt x="127" y="173"/>
                      </a:lnTo>
                      <a:lnTo>
                        <a:pt x="135" y="173"/>
                      </a:lnTo>
                      <a:lnTo>
                        <a:pt x="142" y="173"/>
                      </a:lnTo>
                      <a:lnTo>
                        <a:pt x="150" y="17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Freeform 478">
                  <a:extLst>
                    <a:ext uri="{FF2B5EF4-FFF2-40B4-BE49-F238E27FC236}">
                      <a16:creationId xmlns:a16="http://schemas.microsoft.com/office/drawing/2014/main" id="{AF8F8F6E-F3BD-4818-BB83-8914D74F4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3153"/>
                  <a:ext cx="333" cy="141"/>
                </a:xfrm>
                <a:custGeom>
                  <a:avLst/>
                  <a:gdLst>
                    <a:gd name="T0" fmla="*/ 183 w 333"/>
                    <a:gd name="T1" fmla="*/ 140 h 141"/>
                    <a:gd name="T2" fmla="*/ 208 w 333"/>
                    <a:gd name="T3" fmla="*/ 138 h 141"/>
                    <a:gd name="T4" fmla="*/ 231 w 333"/>
                    <a:gd name="T5" fmla="*/ 134 h 141"/>
                    <a:gd name="T6" fmla="*/ 252 w 333"/>
                    <a:gd name="T7" fmla="*/ 127 h 141"/>
                    <a:gd name="T8" fmla="*/ 272 w 333"/>
                    <a:gd name="T9" fmla="*/ 120 h 141"/>
                    <a:gd name="T10" fmla="*/ 289 w 333"/>
                    <a:gd name="T11" fmla="*/ 111 h 141"/>
                    <a:gd name="T12" fmla="*/ 304 w 333"/>
                    <a:gd name="T13" fmla="*/ 100 h 141"/>
                    <a:gd name="T14" fmla="*/ 316 w 333"/>
                    <a:gd name="T15" fmla="*/ 89 h 141"/>
                    <a:gd name="T16" fmla="*/ 325 w 333"/>
                    <a:gd name="T17" fmla="*/ 77 h 141"/>
                    <a:gd name="T18" fmla="*/ 330 w 333"/>
                    <a:gd name="T19" fmla="*/ 63 h 141"/>
                    <a:gd name="T20" fmla="*/ 333 w 333"/>
                    <a:gd name="T21" fmla="*/ 49 h 141"/>
                    <a:gd name="T22" fmla="*/ 330 w 333"/>
                    <a:gd name="T23" fmla="*/ 12 h 141"/>
                    <a:gd name="T24" fmla="*/ 323 w 333"/>
                    <a:gd name="T25" fmla="*/ 28 h 141"/>
                    <a:gd name="T26" fmla="*/ 311 w 333"/>
                    <a:gd name="T27" fmla="*/ 42 h 141"/>
                    <a:gd name="T28" fmla="*/ 296 w 333"/>
                    <a:gd name="T29" fmla="*/ 54 h 141"/>
                    <a:gd name="T30" fmla="*/ 278 w 333"/>
                    <a:gd name="T31" fmla="*/ 64 h 141"/>
                    <a:gd name="T32" fmla="*/ 260 w 333"/>
                    <a:gd name="T33" fmla="*/ 73 h 141"/>
                    <a:gd name="T34" fmla="*/ 240 w 333"/>
                    <a:gd name="T35" fmla="*/ 79 h 141"/>
                    <a:gd name="T36" fmla="*/ 219 w 333"/>
                    <a:gd name="T37" fmla="*/ 83 h 141"/>
                    <a:gd name="T38" fmla="*/ 200 w 333"/>
                    <a:gd name="T39" fmla="*/ 87 h 141"/>
                    <a:gd name="T40" fmla="*/ 182 w 333"/>
                    <a:gd name="T41" fmla="*/ 89 h 141"/>
                    <a:gd name="T42" fmla="*/ 167 w 333"/>
                    <a:gd name="T43" fmla="*/ 89 h 141"/>
                    <a:gd name="T44" fmla="*/ 146 w 333"/>
                    <a:gd name="T45" fmla="*/ 88 h 141"/>
                    <a:gd name="T46" fmla="*/ 125 w 333"/>
                    <a:gd name="T47" fmla="*/ 85 h 141"/>
                    <a:gd name="T48" fmla="*/ 104 w 333"/>
                    <a:gd name="T49" fmla="*/ 82 h 141"/>
                    <a:gd name="T50" fmla="*/ 84 w 333"/>
                    <a:gd name="T51" fmla="*/ 76 h 141"/>
                    <a:gd name="T52" fmla="*/ 65 w 333"/>
                    <a:gd name="T53" fmla="*/ 69 h 141"/>
                    <a:gd name="T54" fmla="*/ 47 w 333"/>
                    <a:gd name="T55" fmla="*/ 61 h 141"/>
                    <a:gd name="T56" fmla="*/ 31 w 333"/>
                    <a:gd name="T57" fmla="*/ 50 h 141"/>
                    <a:gd name="T58" fmla="*/ 18 w 333"/>
                    <a:gd name="T59" fmla="*/ 39 h 141"/>
                    <a:gd name="T60" fmla="*/ 8 w 333"/>
                    <a:gd name="T61" fmla="*/ 26 h 141"/>
                    <a:gd name="T62" fmla="*/ 2 w 333"/>
                    <a:gd name="T63" fmla="*/ 11 h 141"/>
                    <a:gd name="T64" fmla="*/ 0 w 333"/>
                    <a:gd name="T65" fmla="*/ 49 h 141"/>
                    <a:gd name="T66" fmla="*/ 1 w 333"/>
                    <a:gd name="T67" fmla="*/ 63 h 141"/>
                    <a:gd name="T68" fmla="*/ 7 w 333"/>
                    <a:gd name="T69" fmla="*/ 77 h 141"/>
                    <a:gd name="T70" fmla="*/ 16 w 333"/>
                    <a:gd name="T71" fmla="*/ 89 h 141"/>
                    <a:gd name="T72" fmla="*/ 28 w 333"/>
                    <a:gd name="T73" fmla="*/ 100 h 141"/>
                    <a:gd name="T74" fmla="*/ 43 w 333"/>
                    <a:gd name="T75" fmla="*/ 111 h 141"/>
                    <a:gd name="T76" fmla="*/ 60 w 333"/>
                    <a:gd name="T77" fmla="*/ 120 h 141"/>
                    <a:gd name="T78" fmla="*/ 80 w 333"/>
                    <a:gd name="T79" fmla="*/ 127 h 141"/>
                    <a:gd name="T80" fmla="*/ 102 w 333"/>
                    <a:gd name="T81" fmla="*/ 134 h 141"/>
                    <a:gd name="T82" fmla="*/ 125 w 333"/>
                    <a:gd name="T83" fmla="*/ 138 h 141"/>
                    <a:gd name="T84" fmla="*/ 149 w 333"/>
                    <a:gd name="T85" fmla="*/ 140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41"/>
                    <a:gd name="T131" fmla="*/ 333 w 333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0"/>
                      </a:lnTo>
                      <a:lnTo>
                        <a:pt x="191" y="140"/>
                      </a:lnTo>
                      <a:lnTo>
                        <a:pt x="199" y="139"/>
                      </a:lnTo>
                      <a:lnTo>
                        <a:pt x="208" y="138"/>
                      </a:lnTo>
                      <a:lnTo>
                        <a:pt x="215" y="137"/>
                      </a:lnTo>
                      <a:lnTo>
                        <a:pt x="223" y="135"/>
                      </a:lnTo>
                      <a:lnTo>
                        <a:pt x="231" y="134"/>
                      </a:lnTo>
                      <a:lnTo>
                        <a:pt x="238" y="132"/>
                      </a:lnTo>
                      <a:lnTo>
                        <a:pt x="245" y="130"/>
                      </a:lnTo>
                      <a:lnTo>
                        <a:pt x="252" y="127"/>
                      </a:lnTo>
                      <a:lnTo>
                        <a:pt x="259" y="125"/>
                      </a:lnTo>
                      <a:lnTo>
                        <a:pt x="266" y="123"/>
                      </a:lnTo>
                      <a:lnTo>
                        <a:pt x="272" y="120"/>
                      </a:lnTo>
                      <a:lnTo>
                        <a:pt x="278" y="117"/>
                      </a:lnTo>
                      <a:lnTo>
                        <a:pt x="283" y="114"/>
                      </a:lnTo>
                      <a:lnTo>
                        <a:pt x="289" y="111"/>
                      </a:lnTo>
                      <a:lnTo>
                        <a:pt x="294" y="107"/>
                      </a:lnTo>
                      <a:lnTo>
                        <a:pt x="299" y="104"/>
                      </a:lnTo>
                      <a:lnTo>
                        <a:pt x="304" y="100"/>
                      </a:lnTo>
                      <a:lnTo>
                        <a:pt x="308" y="97"/>
                      </a:lnTo>
                      <a:lnTo>
                        <a:pt x="312" y="93"/>
                      </a:lnTo>
                      <a:lnTo>
                        <a:pt x="316" y="89"/>
                      </a:lnTo>
                      <a:lnTo>
                        <a:pt x="319" y="85"/>
                      </a:lnTo>
                      <a:lnTo>
                        <a:pt x="322" y="81"/>
                      </a:lnTo>
                      <a:lnTo>
                        <a:pt x="325" y="77"/>
                      </a:lnTo>
                      <a:lnTo>
                        <a:pt x="327" y="72"/>
                      </a:lnTo>
                      <a:lnTo>
                        <a:pt x="329" y="68"/>
                      </a:lnTo>
                      <a:lnTo>
                        <a:pt x="330" y="63"/>
                      </a:lnTo>
                      <a:lnTo>
                        <a:pt x="332" y="59"/>
                      </a:lnTo>
                      <a:lnTo>
                        <a:pt x="332" y="54"/>
                      </a:lnTo>
                      <a:lnTo>
                        <a:pt x="333" y="49"/>
                      </a:lnTo>
                      <a:lnTo>
                        <a:pt x="333" y="0"/>
                      </a:lnTo>
                      <a:lnTo>
                        <a:pt x="332" y="6"/>
                      </a:lnTo>
                      <a:lnTo>
                        <a:pt x="330" y="12"/>
                      </a:lnTo>
                      <a:lnTo>
                        <a:pt x="328" y="17"/>
                      </a:lnTo>
                      <a:lnTo>
                        <a:pt x="325" y="23"/>
                      </a:lnTo>
                      <a:lnTo>
                        <a:pt x="323" y="28"/>
                      </a:lnTo>
                      <a:lnTo>
                        <a:pt x="319" y="33"/>
                      </a:lnTo>
                      <a:lnTo>
                        <a:pt x="315" y="37"/>
                      </a:lnTo>
                      <a:lnTo>
                        <a:pt x="311" y="42"/>
                      </a:lnTo>
                      <a:lnTo>
                        <a:pt x="306" y="46"/>
                      </a:lnTo>
                      <a:lnTo>
                        <a:pt x="301" y="50"/>
                      </a:lnTo>
                      <a:lnTo>
                        <a:pt x="296" y="54"/>
                      </a:lnTo>
                      <a:lnTo>
                        <a:pt x="290" y="58"/>
                      </a:lnTo>
                      <a:lnTo>
                        <a:pt x="285" y="61"/>
                      </a:lnTo>
                      <a:lnTo>
                        <a:pt x="278" y="64"/>
                      </a:lnTo>
                      <a:lnTo>
                        <a:pt x="272" y="67"/>
                      </a:lnTo>
                      <a:lnTo>
                        <a:pt x="266" y="70"/>
                      </a:lnTo>
                      <a:lnTo>
                        <a:pt x="260" y="73"/>
                      </a:lnTo>
                      <a:lnTo>
                        <a:pt x="253" y="75"/>
                      </a:lnTo>
                      <a:lnTo>
                        <a:pt x="246" y="77"/>
                      </a:lnTo>
                      <a:lnTo>
                        <a:pt x="240" y="79"/>
                      </a:lnTo>
                      <a:lnTo>
                        <a:pt x="233" y="81"/>
                      </a:lnTo>
                      <a:lnTo>
                        <a:pt x="226" y="82"/>
                      </a:lnTo>
                      <a:lnTo>
                        <a:pt x="219" y="83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0" y="87"/>
                      </a:lnTo>
                      <a:lnTo>
                        <a:pt x="194" y="88"/>
                      </a:lnTo>
                      <a:lnTo>
                        <a:pt x="188" y="88"/>
                      </a:lnTo>
                      <a:lnTo>
                        <a:pt x="182" y="89"/>
                      </a:lnTo>
                      <a:lnTo>
                        <a:pt x="177" y="89"/>
                      </a:lnTo>
                      <a:lnTo>
                        <a:pt x="172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8"/>
                      </a:lnTo>
                      <a:lnTo>
                        <a:pt x="146" y="88"/>
                      </a:lnTo>
                      <a:lnTo>
                        <a:pt x="139" y="87"/>
                      </a:lnTo>
                      <a:lnTo>
                        <a:pt x="132" y="87"/>
                      </a:lnTo>
                      <a:lnTo>
                        <a:pt x="125" y="85"/>
                      </a:lnTo>
                      <a:lnTo>
                        <a:pt x="118" y="84"/>
                      </a:lnTo>
                      <a:lnTo>
                        <a:pt x="111" y="83"/>
                      </a:lnTo>
                      <a:lnTo>
                        <a:pt x="104" y="82"/>
                      </a:lnTo>
                      <a:lnTo>
                        <a:pt x="97" y="80"/>
                      </a:lnTo>
                      <a:lnTo>
                        <a:pt x="91" y="78"/>
                      </a:lnTo>
                      <a:lnTo>
                        <a:pt x="84" y="76"/>
                      </a:lnTo>
                      <a:lnTo>
                        <a:pt x="77" y="74"/>
                      </a:lnTo>
                      <a:lnTo>
                        <a:pt x="71" y="72"/>
                      </a:lnTo>
                      <a:lnTo>
                        <a:pt x="65" y="69"/>
                      </a:lnTo>
                      <a:lnTo>
                        <a:pt x="59" y="66"/>
                      </a:lnTo>
                      <a:lnTo>
                        <a:pt x="53" y="63"/>
                      </a:lnTo>
                      <a:lnTo>
                        <a:pt x="47" y="61"/>
                      </a:lnTo>
                      <a:lnTo>
                        <a:pt x="41" y="57"/>
                      </a:lnTo>
                      <a:lnTo>
                        <a:pt x="36" y="54"/>
                      </a:lnTo>
                      <a:lnTo>
                        <a:pt x="31" y="50"/>
                      </a:lnTo>
                      <a:lnTo>
                        <a:pt x="27" y="47"/>
                      </a:lnTo>
                      <a:lnTo>
                        <a:pt x="22" y="43"/>
                      </a:lnTo>
                      <a:lnTo>
                        <a:pt x="18" y="39"/>
                      </a:lnTo>
                      <a:lnTo>
                        <a:pt x="14" y="34"/>
                      </a:lnTo>
                      <a:lnTo>
                        <a:pt x="11" y="30"/>
                      </a:lnTo>
                      <a:lnTo>
                        <a:pt x="8" y="26"/>
                      </a:lnTo>
                      <a:lnTo>
                        <a:pt x="6" y="21"/>
                      </a:lnTo>
                      <a:lnTo>
                        <a:pt x="3" y="16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1" y="63"/>
                      </a:lnTo>
                      <a:lnTo>
                        <a:pt x="3" y="68"/>
                      </a:lnTo>
                      <a:lnTo>
                        <a:pt x="5" y="72"/>
                      </a:lnTo>
                      <a:lnTo>
                        <a:pt x="7" y="77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6" y="89"/>
                      </a:lnTo>
                      <a:lnTo>
                        <a:pt x="20" y="93"/>
                      </a:lnTo>
                      <a:lnTo>
                        <a:pt x="24" y="97"/>
                      </a:lnTo>
                      <a:lnTo>
                        <a:pt x="28" y="100"/>
                      </a:lnTo>
                      <a:lnTo>
                        <a:pt x="33" y="104"/>
                      </a:lnTo>
                      <a:lnTo>
                        <a:pt x="38" y="107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4" y="117"/>
                      </a:lnTo>
                      <a:lnTo>
                        <a:pt x="60" y="120"/>
                      </a:lnTo>
                      <a:lnTo>
                        <a:pt x="67" y="123"/>
                      </a:lnTo>
                      <a:lnTo>
                        <a:pt x="73" y="125"/>
                      </a:lnTo>
                      <a:lnTo>
                        <a:pt x="80" y="127"/>
                      </a:lnTo>
                      <a:lnTo>
                        <a:pt x="87" y="130"/>
                      </a:lnTo>
                      <a:lnTo>
                        <a:pt x="94" y="132"/>
                      </a:lnTo>
                      <a:lnTo>
                        <a:pt x="102" y="134"/>
                      </a:lnTo>
                      <a:lnTo>
                        <a:pt x="109" y="135"/>
                      </a:lnTo>
                      <a:lnTo>
                        <a:pt x="117" y="137"/>
                      </a:lnTo>
                      <a:lnTo>
                        <a:pt x="125" y="138"/>
                      </a:lnTo>
                      <a:lnTo>
                        <a:pt x="133" y="139"/>
                      </a:lnTo>
                      <a:lnTo>
                        <a:pt x="141" y="140"/>
                      </a:lnTo>
                      <a:lnTo>
                        <a:pt x="149" y="140"/>
                      </a:lnTo>
                      <a:lnTo>
                        <a:pt x="158" y="141"/>
                      </a:lnTo>
                      <a:lnTo>
                        <a:pt x="166" y="1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Freeform 479">
                  <a:extLst>
                    <a:ext uri="{FF2B5EF4-FFF2-40B4-BE49-F238E27FC236}">
                      <a16:creationId xmlns:a16="http://schemas.microsoft.com/office/drawing/2014/main" id="{826F8477-3E11-4862-A6F6-A84D6A902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3153"/>
                  <a:ext cx="333" cy="141"/>
                </a:xfrm>
                <a:custGeom>
                  <a:avLst/>
                  <a:gdLst>
                    <a:gd name="T0" fmla="*/ 183 w 333"/>
                    <a:gd name="T1" fmla="*/ 140 h 141"/>
                    <a:gd name="T2" fmla="*/ 208 w 333"/>
                    <a:gd name="T3" fmla="*/ 138 h 141"/>
                    <a:gd name="T4" fmla="*/ 231 w 333"/>
                    <a:gd name="T5" fmla="*/ 134 h 141"/>
                    <a:gd name="T6" fmla="*/ 252 w 333"/>
                    <a:gd name="T7" fmla="*/ 127 h 141"/>
                    <a:gd name="T8" fmla="*/ 272 w 333"/>
                    <a:gd name="T9" fmla="*/ 120 h 141"/>
                    <a:gd name="T10" fmla="*/ 289 w 333"/>
                    <a:gd name="T11" fmla="*/ 111 h 141"/>
                    <a:gd name="T12" fmla="*/ 304 w 333"/>
                    <a:gd name="T13" fmla="*/ 100 h 141"/>
                    <a:gd name="T14" fmla="*/ 316 w 333"/>
                    <a:gd name="T15" fmla="*/ 89 h 141"/>
                    <a:gd name="T16" fmla="*/ 325 w 333"/>
                    <a:gd name="T17" fmla="*/ 77 h 141"/>
                    <a:gd name="T18" fmla="*/ 330 w 333"/>
                    <a:gd name="T19" fmla="*/ 63 h 141"/>
                    <a:gd name="T20" fmla="*/ 333 w 333"/>
                    <a:gd name="T21" fmla="*/ 49 h 141"/>
                    <a:gd name="T22" fmla="*/ 330 w 333"/>
                    <a:gd name="T23" fmla="*/ 12 h 141"/>
                    <a:gd name="T24" fmla="*/ 323 w 333"/>
                    <a:gd name="T25" fmla="*/ 28 h 141"/>
                    <a:gd name="T26" fmla="*/ 311 w 333"/>
                    <a:gd name="T27" fmla="*/ 42 h 141"/>
                    <a:gd name="T28" fmla="*/ 296 w 333"/>
                    <a:gd name="T29" fmla="*/ 54 h 141"/>
                    <a:gd name="T30" fmla="*/ 278 w 333"/>
                    <a:gd name="T31" fmla="*/ 64 h 141"/>
                    <a:gd name="T32" fmla="*/ 260 w 333"/>
                    <a:gd name="T33" fmla="*/ 73 h 141"/>
                    <a:gd name="T34" fmla="*/ 240 w 333"/>
                    <a:gd name="T35" fmla="*/ 79 h 141"/>
                    <a:gd name="T36" fmla="*/ 219 w 333"/>
                    <a:gd name="T37" fmla="*/ 83 h 141"/>
                    <a:gd name="T38" fmla="*/ 200 w 333"/>
                    <a:gd name="T39" fmla="*/ 87 h 141"/>
                    <a:gd name="T40" fmla="*/ 182 w 333"/>
                    <a:gd name="T41" fmla="*/ 89 h 141"/>
                    <a:gd name="T42" fmla="*/ 167 w 333"/>
                    <a:gd name="T43" fmla="*/ 89 h 141"/>
                    <a:gd name="T44" fmla="*/ 146 w 333"/>
                    <a:gd name="T45" fmla="*/ 88 h 141"/>
                    <a:gd name="T46" fmla="*/ 125 w 333"/>
                    <a:gd name="T47" fmla="*/ 85 h 141"/>
                    <a:gd name="T48" fmla="*/ 104 w 333"/>
                    <a:gd name="T49" fmla="*/ 82 h 141"/>
                    <a:gd name="T50" fmla="*/ 84 w 333"/>
                    <a:gd name="T51" fmla="*/ 76 h 141"/>
                    <a:gd name="T52" fmla="*/ 65 w 333"/>
                    <a:gd name="T53" fmla="*/ 69 h 141"/>
                    <a:gd name="T54" fmla="*/ 47 w 333"/>
                    <a:gd name="T55" fmla="*/ 61 h 141"/>
                    <a:gd name="T56" fmla="*/ 31 w 333"/>
                    <a:gd name="T57" fmla="*/ 50 h 141"/>
                    <a:gd name="T58" fmla="*/ 18 w 333"/>
                    <a:gd name="T59" fmla="*/ 39 h 141"/>
                    <a:gd name="T60" fmla="*/ 8 w 333"/>
                    <a:gd name="T61" fmla="*/ 26 h 141"/>
                    <a:gd name="T62" fmla="*/ 2 w 333"/>
                    <a:gd name="T63" fmla="*/ 11 h 141"/>
                    <a:gd name="T64" fmla="*/ 0 w 333"/>
                    <a:gd name="T65" fmla="*/ 49 h 141"/>
                    <a:gd name="T66" fmla="*/ 1 w 333"/>
                    <a:gd name="T67" fmla="*/ 63 h 141"/>
                    <a:gd name="T68" fmla="*/ 7 w 333"/>
                    <a:gd name="T69" fmla="*/ 77 h 141"/>
                    <a:gd name="T70" fmla="*/ 16 w 333"/>
                    <a:gd name="T71" fmla="*/ 89 h 141"/>
                    <a:gd name="T72" fmla="*/ 28 w 333"/>
                    <a:gd name="T73" fmla="*/ 100 h 141"/>
                    <a:gd name="T74" fmla="*/ 43 w 333"/>
                    <a:gd name="T75" fmla="*/ 111 h 141"/>
                    <a:gd name="T76" fmla="*/ 60 w 333"/>
                    <a:gd name="T77" fmla="*/ 120 h 141"/>
                    <a:gd name="T78" fmla="*/ 80 w 333"/>
                    <a:gd name="T79" fmla="*/ 127 h 141"/>
                    <a:gd name="T80" fmla="*/ 102 w 333"/>
                    <a:gd name="T81" fmla="*/ 134 h 141"/>
                    <a:gd name="T82" fmla="*/ 125 w 333"/>
                    <a:gd name="T83" fmla="*/ 138 h 141"/>
                    <a:gd name="T84" fmla="*/ 149 w 333"/>
                    <a:gd name="T85" fmla="*/ 140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41"/>
                    <a:gd name="T131" fmla="*/ 333 w 333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0"/>
                      </a:lnTo>
                      <a:lnTo>
                        <a:pt x="191" y="140"/>
                      </a:lnTo>
                      <a:lnTo>
                        <a:pt x="199" y="139"/>
                      </a:lnTo>
                      <a:lnTo>
                        <a:pt x="208" y="138"/>
                      </a:lnTo>
                      <a:lnTo>
                        <a:pt x="215" y="137"/>
                      </a:lnTo>
                      <a:lnTo>
                        <a:pt x="223" y="135"/>
                      </a:lnTo>
                      <a:lnTo>
                        <a:pt x="231" y="134"/>
                      </a:lnTo>
                      <a:lnTo>
                        <a:pt x="238" y="132"/>
                      </a:lnTo>
                      <a:lnTo>
                        <a:pt x="245" y="130"/>
                      </a:lnTo>
                      <a:lnTo>
                        <a:pt x="252" y="127"/>
                      </a:lnTo>
                      <a:lnTo>
                        <a:pt x="259" y="125"/>
                      </a:lnTo>
                      <a:lnTo>
                        <a:pt x="266" y="123"/>
                      </a:lnTo>
                      <a:lnTo>
                        <a:pt x="272" y="120"/>
                      </a:lnTo>
                      <a:lnTo>
                        <a:pt x="278" y="117"/>
                      </a:lnTo>
                      <a:lnTo>
                        <a:pt x="283" y="114"/>
                      </a:lnTo>
                      <a:lnTo>
                        <a:pt x="289" y="111"/>
                      </a:lnTo>
                      <a:lnTo>
                        <a:pt x="294" y="107"/>
                      </a:lnTo>
                      <a:lnTo>
                        <a:pt x="299" y="104"/>
                      </a:lnTo>
                      <a:lnTo>
                        <a:pt x="304" y="100"/>
                      </a:lnTo>
                      <a:lnTo>
                        <a:pt x="308" y="97"/>
                      </a:lnTo>
                      <a:lnTo>
                        <a:pt x="312" y="93"/>
                      </a:lnTo>
                      <a:lnTo>
                        <a:pt x="316" y="89"/>
                      </a:lnTo>
                      <a:lnTo>
                        <a:pt x="319" y="85"/>
                      </a:lnTo>
                      <a:lnTo>
                        <a:pt x="322" y="81"/>
                      </a:lnTo>
                      <a:lnTo>
                        <a:pt x="325" y="77"/>
                      </a:lnTo>
                      <a:lnTo>
                        <a:pt x="327" y="72"/>
                      </a:lnTo>
                      <a:lnTo>
                        <a:pt x="329" y="68"/>
                      </a:lnTo>
                      <a:lnTo>
                        <a:pt x="330" y="63"/>
                      </a:lnTo>
                      <a:lnTo>
                        <a:pt x="332" y="59"/>
                      </a:lnTo>
                      <a:lnTo>
                        <a:pt x="332" y="54"/>
                      </a:lnTo>
                      <a:lnTo>
                        <a:pt x="333" y="49"/>
                      </a:lnTo>
                      <a:lnTo>
                        <a:pt x="333" y="0"/>
                      </a:lnTo>
                      <a:lnTo>
                        <a:pt x="332" y="6"/>
                      </a:lnTo>
                      <a:lnTo>
                        <a:pt x="330" y="12"/>
                      </a:lnTo>
                      <a:lnTo>
                        <a:pt x="328" y="17"/>
                      </a:lnTo>
                      <a:lnTo>
                        <a:pt x="325" y="23"/>
                      </a:lnTo>
                      <a:lnTo>
                        <a:pt x="323" y="28"/>
                      </a:lnTo>
                      <a:lnTo>
                        <a:pt x="319" y="33"/>
                      </a:lnTo>
                      <a:lnTo>
                        <a:pt x="315" y="37"/>
                      </a:lnTo>
                      <a:lnTo>
                        <a:pt x="311" y="42"/>
                      </a:lnTo>
                      <a:lnTo>
                        <a:pt x="306" y="46"/>
                      </a:lnTo>
                      <a:lnTo>
                        <a:pt x="301" y="50"/>
                      </a:lnTo>
                      <a:lnTo>
                        <a:pt x="296" y="54"/>
                      </a:lnTo>
                      <a:lnTo>
                        <a:pt x="290" y="58"/>
                      </a:lnTo>
                      <a:lnTo>
                        <a:pt x="285" y="61"/>
                      </a:lnTo>
                      <a:lnTo>
                        <a:pt x="278" y="64"/>
                      </a:lnTo>
                      <a:lnTo>
                        <a:pt x="272" y="67"/>
                      </a:lnTo>
                      <a:lnTo>
                        <a:pt x="266" y="70"/>
                      </a:lnTo>
                      <a:lnTo>
                        <a:pt x="260" y="73"/>
                      </a:lnTo>
                      <a:lnTo>
                        <a:pt x="253" y="75"/>
                      </a:lnTo>
                      <a:lnTo>
                        <a:pt x="246" y="77"/>
                      </a:lnTo>
                      <a:lnTo>
                        <a:pt x="240" y="79"/>
                      </a:lnTo>
                      <a:lnTo>
                        <a:pt x="233" y="81"/>
                      </a:lnTo>
                      <a:lnTo>
                        <a:pt x="226" y="82"/>
                      </a:lnTo>
                      <a:lnTo>
                        <a:pt x="219" y="83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0" y="87"/>
                      </a:lnTo>
                      <a:lnTo>
                        <a:pt x="194" y="88"/>
                      </a:lnTo>
                      <a:lnTo>
                        <a:pt x="188" y="88"/>
                      </a:lnTo>
                      <a:lnTo>
                        <a:pt x="182" y="89"/>
                      </a:lnTo>
                      <a:lnTo>
                        <a:pt x="177" y="89"/>
                      </a:lnTo>
                      <a:lnTo>
                        <a:pt x="172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8"/>
                      </a:lnTo>
                      <a:lnTo>
                        <a:pt x="146" y="88"/>
                      </a:lnTo>
                      <a:lnTo>
                        <a:pt x="139" y="87"/>
                      </a:lnTo>
                      <a:lnTo>
                        <a:pt x="132" y="87"/>
                      </a:lnTo>
                      <a:lnTo>
                        <a:pt x="125" y="85"/>
                      </a:lnTo>
                      <a:lnTo>
                        <a:pt x="118" y="84"/>
                      </a:lnTo>
                      <a:lnTo>
                        <a:pt x="111" y="83"/>
                      </a:lnTo>
                      <a:lnTo>
                        <a:pt x="104" y="82"/>
                      </a:lnTo>
                      <a:lnTo>
                        <a:pt x="97" y="80"/>
                      </a:lnTo>
                      <a:lnTo>
                        <a:pt x="91" y="78"/>
                      </a:lnTo>
                      <a:lnTo>
                        <a:pt x="84" y="76"/>
                      </a:lnTo>
                      <a:lnTo>
                        <a:pt x="77" y="74"/>
                      </a:lnTo>
                      <a:lnTo>
                        <a:pt x="71" y="72"/>
                      </a:lnTo>
                      <a:lnTo>
                        <a:pt x="65" y="69"/>
                      </a:lnTo>
                      <a:lnTo>
                        <a:pt x="59" y="66"/>
                      </a:lnTo>
                      <a:lnTo>
                        <a:pt x="53" y="63"/>
                      </a:lnTo>
                      <a:lnTo>
                        <a:pt x="47" y="61"/>
                      </a:lnTo>
                      <a:lnTo>
                        <a:pt x="41" y="57"/>
                      </a:lnTo>
                      <a:lnTo>
                        <a:pt x="36" y="54"/>
                      </a:lnTo>
                      <a:lnTo>
                        <a:pt x="31" y="50"/>
                      </a:lnTo>
                      <a:lnTo>
                        <a:pt x="27" y="47"/>
                      </a:lnTo>
                      <a:lnTo>
                        <a:pt x="22" y="43"/>
                      </a:lnTo>
                      <a:lnTo>
                        <a:pt x="18" y="39"/>
                      </a:lnTo>
                      <a:lnTo>
                        <a:pt x="14" y="34"/>
                      </a:lnTo>
                      <a:lnTo>
                        <a:pt x="11" y="30"/>
                      </a:lnTo>
                      <a:lnTo>
                        <a:pt x="8" y="26"/>
                      </a:lnTo>
                      <a:lnTo>
                        <a:pt x="6" y="21"/>
                      </a:lnTo>
                      <a:lnTo>
                        <a:pt x="3" y="16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1" y="63"/>
                      </a:lnTo>
                      <a:lnTo>
                        <a:pt x="3" y="68"/>
                      </a:lnTo>
                      <a:lnTo>
                        <a:pt x="5" y="72"/>
                      </a:lnTo>
                      <a:lnTo>
                        <a:pt x="7" y="77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6" y="89"/>
                      </a:lnTo>
                      <a:lnTo>
                        <a:pt x="20" y="93"/>
                      </a:lnTo>
                      <a:lnTo>
                        <a:pt x="24" y="97"/>
                      </a:lnTo>
                      <a:lnTo>
                        <a:pt x="28" y="100"/>
                      </a:lnTo>
                      <a:lnTo>
                        <a:pt x="33" y="104"/>
                      </a:lnTo>
                      <a:lnTo>
                        <a:pt x="38" y="107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4" y="117"/>
                      </a:lnTo>
                      <a:lnTo>
                        <a:pt x="60" y="120"/>
                      </a:lnTo>
                      <a:lnTo>
                        <a:pt x="67" y="123"/>
                      </a:lnTo>
                      <a:lnTo>
                        <a:pt x="73" y="125"/>
                      </a:lnTo>
                      <a:lnTo>
                        <a:pt x="80" y="127"/>
                      </a:lnTo>
                      <a:lnTo>
                        <a:pt x="87" y="130"/>
                      </a:lnTo>
                      <a:lnTo>
                        <a:pt x="94" y="132"/>
                      </a:lnTo>
                      <a:lnTo>
                        <a:pt x="102" y="134"/>
                      </a:lnTo>
                      <a:lnTo>
                        <a:pt x="109" y="135"/>
                      </a:lnTo>
                      <a:lnTo>
                        <a:pt x="117" y="137"/>
                      </a:lnTo>
                      <a:lnTo>
                        <a:pt x="125" y="138"/>
                      </a:lnTo>
                      <a:lnTo>
                        <a:pt x="133" y="139"/>
                      </a:lnTo>
                      <a:lnTo>
                        <a:pt x="141" y="140"/>
                      </a:lnTo>
                      <a:lnTo>
                        <a:pt x="149" y="140"/>
                      </a:lnTo>
                      <a:lnTo>
                        <a:pt x="158" y="141"/>
                      </a:lnTo>
                      <a:lnTo>
                        <a:pt x="166" y="141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Freeform 480">
                  <a:extLst>
                    <a:ext uri="{FF2B5EF4-FFF2-40B4-BE49-F238E27FC236}">
                      <a16:creationId xmlns:a16="http://schemas.microsoft.com/office/drawing/2014/main" id="{AA90DDC5-4911-4850-9194-88B6ACAF6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3059"/>
                  <a:ext cx="332" cy="183"/>
                </a:xfrm>
                <a:custGeom>
                  <a:avLst/>
                  <a:gdLst>
                    <a:gd name="T0" fmla="*/ 183 w 332"/>
                    <a:gd name="T1" fmla="*/ 182 h 183"/>
                    <a:gd name="T2" fmla="*/ 208 w 332"/>
                    <a:gd name="T3" fmla="*/ 179 h 183"/>
                    <a:gd name="T4" fmla="*/ 231 w 332"/>
                    <a:gd name="T5" fmla="*/ 175 h 183"/>
                    <a:gd name="T6" fmla="*/ 252 w 332"/>
                    <a:gd name="T7" fmla="*/ 169 h 183"/>
                    <a:gd name="T8" fmla="*/ 272 w 332"/>
                    <a:gd name="T9" fmla="*/ 161 h 183"/>
                    <a:gd name="T10" fmla="*/ 289 w 332"/>
                    <a:gd name="T11" fmla="*/ 152 h 183"/>
                    <a:gd name="T12" fmla="*/ 304 w 332"/>
                    <a:gd name="T13" fmla="*/ 142 h 183"/>
                    <a:gd name="T14" fmla="*/ 316 w 332"/>
                    <a:gd name="T15" fmla="*/ 130 h 183"/>
                    <a:gd name="T16" fmla="*/ 325 w 332"/>
                    <a:gd name="T17" fmla="*/ 118 h 183"/>
                    <a:gd name="T18" fmla="*/ 330 w 332"/>
                    <a:gd name="T19" fmla="*/ 105 h 183"/>
                    <a:gd name="T20" fmla="*/ 332 w 332"/>
                    <a:gd name="T21" fmla="*/ 91 h 183"/>
                    <a:gd name="T22" fmla="*/ 330 w 332"/>
                    <a:gd name="T23" fmla="*/ 77 h 183"/>
                    <a:gd name="T24" fmla="*/ 325 w 332"/>
                    <a:gd name="T25" fmla="*/ 64 h 183"/>
                    <a:gd name="T26" fmla="*/ 316 w 332"/>
                    <a:gd name="T27" fmla="*/ 51 h 183"/>
                    <a:gd name="T28" fmla="*/ 304 w 332"/>
                    <a:gd name="T29" fmla="*/ 40 h 183"/>
                    <a:gd name="T30" fmla="*/ 289 w 332"/>
                    <a:gd name="T31" fmla="*/ 30 h 183"/>
                    <a:gd name="T32" fmla="*/ 272 w 332"/>
                    <a:gd name="T33" fmla="*/ 20 h 183"/>
                    <a:gd name="T34" fmla="*/ 252 w 332"/>
                    <a:gd name="T35" fmla="*/ 13 h 183"/>
                    <a:gd name="T36" fmla="*/ 231 w 332"/>
                    <a:gd name="T37" fmla="*/ 7 h 183"/>
                    <a:gd name="T38" fmla="*/ 208 w 332"/>
                    <a:gd name="T39" fmla="*/ 2 h 183"/>
                    <a:gd name="T40" fmla="*/ 183 w 332"/>
                    <a:gd name="T41" fmla="*/ 0 h 183"/>
                    <a:gd name="T42" fmla="*/ 158 w 332"/>
                    <a:gd name="T43" fmla="*/ 0 h 183"/>
                    <a:gd name="T44" fmla="*/ 133 w 332"/>
                    <a:gd name="T45" fmla="*/ 1 h 183"/>
                    <a:gd name="T46" fmla="*/ 109 w 332"/>
                    <a:gd name="T47" fmla="*/ 5 h 183"/>
                    <a:gd name="T48" fmla="*/ 87 w 332"/>
                    <a:gd name="T49" fmla="*/ 10 h 183"/>
                    <a:gd name="T50" fmla="*/ 67 w 332"/>
                    <a:gd name="T51" fmla="*/ 18 h 183"/>
                    <a:gd name="T52" fmla="*/ 49 w 332"/>
                    <a:gd name="T53" fmla="*/ 26 h 183"/>
                    <a:gd name="T54" fmla="*/ 33 w 332"/>
                    <a:gd name="T55" fmla="*/ 36 h 183"/>
                    <a:gd name="T56" fmla="*/ 20 w 332"/>
                    <a:gd name="T57" fmla="*/ 48 h 183"/>
                    <a:gd name="T58" fmla="*/ 10 w 332"/>
                    <a:gd name="T59" fmla="*/ 60 h 183"/>
                    <a:gd name="T60" fmla="*/ 3 w 332"/>
                    <a:gd name="T61" fmla="*/ 72 h 183"/>
                    <a:gd name="T62" fmla="*/ 0 w 332"/>
                    <a:gd name="T63" fmla="*/ 86 h 183"/>
                    <a:gd name="T64" fmla="*/ 1 w 332"/>
                    <a:gd name="T65" fmla="*/ 100 h 183"/>
                    <a:gd name="T66" fmla="*/ 5 w 332"/>
                    <a:gd name="T67" fmla="*/ 114 h 183"/>
                    <a:gd name="T68" fmla="*/ 13 w 332"/>
                    <a:gd name="T69" fmla="*/ 126 h 183"/>
                    <a:gd name="T70" fmla="*/ 24 w 332"/>
                    <a:gd name="T71" fmla="*/ 138 h 183"/>
                    <a:gd name="T72" fmla="*/ 38 w 332"/>
                    <a:gd name="T73" fmla="*/ 149 h 183"/>
                    <a:gd name="T74" fmla="*/ 54 w 332"/>
                    <a:gd name="T75" fmla="*/ 158 h 183"/>
                    <a:gd name="T76" fmla="*/ 73 w 332"/>
                    <a:gd name="T77" fmla="*/ 167 h 183"/>
                    <a:gd name="T78" fmla="*/ 94 w 332"/>
                    <a:gd name="T79" fmla="*/ 173 h 183"/>
                    <a:gd name="T80" fmla="*/ 117 w 332"/>
                    <a:gd name="T81" fmla="*/ 178 h 183"/>
                    <a:gd name="T82" fmla="*/ 141 w 332"/>
                    <a:gd name="T83" fmla="*/ 182 h 183"/>
                    <a:gd name="T84" fmla="*/ 166 w 332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83"/>
                    <a:gd name="T131" fmla="*/ 332 w 332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83">
                      <a:moveTo>
                        <a:pt x="166" y="183"/>
                      </a:moveTo>
                      <a:lnTo>
                        <a:pt x="175" y="182"/>
                      </a:lnTo>
                      <a:lnTo>
                        <a:pt x="183" y="182"/>
                      </a:lnTo>
                      <a:lnTo>
                        <a:pt x="191" y="182"/>
                      </a:lnTo>
                      <a:lnTo>
                        <a:pt x="199" y="181"/>
                      </a:lnTo>
                      <a:lnTo>
                        <a:pt x="208" y="179"/>
                      </a:lnTo>
                      <a:lnTo>
                        <a:pt x="215" y="178"/>
                      </a:lnTo>
                      <a:lnTo>
                        <a:pt x="223" y="177"/>
                      </a:lnTo>
                      <a:lnTo>
                        <a:pt x="231" y="175"/>
                      </a:lnTo>
                      <a:lnTo>
                        <a:pt x="238" y="173"/>
                      </a:lnTo>
                      <a:lnTo>
                        <a:pt x="245" y="171"/>
                      </a:lnTo>
                      <a:lnTo>
                        <a:pt x="252" y="169"/>
                      </a:lnTo>
                      <a:lnTo>
                        <a:pt x="259" y="167"/>
                      </a:lnTo>
                      <a:lnTo>
                        <a:pt x="266" y="164"/>
                      </a:lnTo>
                      <a:lnTo>
                        <a:pt x="272" y="161"/>
                      </a:lnTo>
                      <a:lnTo>
                        <a:pt x="278" y="158"/>
                      </a:lnTo>
                      <a:lnTo>
                        <a:pt x="283" y="156"/>
                      </a:lnTo>
                      <a:lnTo>
                        <a:pt x="289" y="152"/>
                      </a:lnTo>
                      <a:lnTo>
                        <a:pt x="294" y="149"/>
                      </a:lnTo>
                      <a:lnTo>
                        <a:pt x="299" y="145"/>
                      </a:lnTo>
                      <a:lnTo>
                        <a:pt x="304" y="142"/>
                      </a:lnTo>
                      <a:lnTo>
                        <a:pt x="308" y="138"/>
                      </a:lnTo>
                      <a:lnTo>
                        <a:pt x="312" y="135"/>
                      </a:lnTo>
                      <a:lnTo>
                        <a:pt x="316" y="130"/>
                      </a:lnTo>
                      <a:lnTo>
                        <a:pt x="319" y="126"/>
                      </a:lnTo>
                      <a:lnTo>
                        <a:pt x="322" y="122"/>
                      </a:lnTo>
                      <a:lnTo>
                        <a:pt x="325" y="118"/>
                      </a:lnTo>
                      <a:lnTo>
                        <a:pt x="327" y="114"/>
                      </a:lnTo>
                      <a:lnTo>
                        <a:pt x="329" y="109"/>
                      </a:lnTo>
                      <a:lnTo>
                        <a:pt x="330" y="105"/>
                      </a:lnTo>
                      <a:lnTo>
                        <a:pt x="332" y="100"/>
                      </a:lnTo>
                      <a:lnTo>
                        <a:pt x="332" y="96"/>
                      </a:lnTo>
                      <a:lnTo>
                        <a:pt x="332" y="91"/>
                      </a:lnTo>
                      <a:lnTo>
                        <a:pt x="332" y="86"/>
                      </a:lnTo>
                      <a:lnTo>
                        <a:pt x="332" y="82"/>
                      </a:lnTo>
                      <a:lnTo>
                        <a:pt x="330" y="77"/>
                      </a:lnTo>
                      <a:lnTo>
                        <a:pt x="329" y="72"/>
                      </a:lnTo>
                      <a:lnTo>
                        <a:pt x="327" y="68"/>
                      </a:lnTo>
                      <a:lnTo>
                        <a:pt x="325" y="64"/>
                      </a:lnTo>
                      <a:lnTo>
                        <a:pt x="322" y="60"/>
                      </a:lnTo>
                      <a:lnTo>
                        <a:pt x="319" y="55"/>
                      </a:lnTo>
                      <a:lnTo>
                        <a:pt x="316" y="51"/>
                      </a:lnTo>
                      <a:lnTo>
                        <a:pt x="312" y="48"/>
                      </a:lnTo>
                      <a:lnTo>
                        <a:pt x="308" y="43"/>
                      </a:lnTo>
                      <a:lnTo>
                        <a:pt x="304" y="40"/>
                      </a:lnTo>
                      <a:lnTo>
                        <a:pt x="299" y="36"/>
                      </a:lnTo>
                      <a:lnTo>
                        <a:pt x="294" y="33"/>
                      </a:lnTo>
                      <a:lnTo>
                        <a:pt x="289" y="30"/>
                      </a:lnTo>
                      <a:lnTo>
                        <a:pt x="283" y="26"/>
                      </a:lnTo>
                      <a:lnTo>
                        <a:pt x="278" y="23"/>
                      </a:lnTo>
                      <a:lnTo>
                        <a:pt x="272" y="20"/>
                      </a:lnTo>
                      <a:lnTo>
                        <a:pt x="266" y="18"/>
                      </a:lnTo>
                      <a:lnTo>
                        <a:pt x="259" y="15"/>
                      </a:lnTo>
                      <a:lnTo>
                        <a:pt x="252" y="13"/>
                      </a:lnTo>
                      <a:lnTo>
                        <a:pt x="245" y="10"/>
                      </a:lnTo>
                      <a:lnTo>
                        <a:pt x="238" y="8"/>
                      </a:lnTo>
                      <a:lnTo>
                        <a:pt x="231" y="7"/>
                      </a:lnTo>
                      <a:lnTo>
                        <a:pt x="223" y="5"/>
                      </a:lnTo>
                      <a:lnTo>
                        <a:pt x="215" y="4"/>
                      </a:lnTo>
                      <a:lnTo>
                        <a:pt x="208" y="2"/>
                      </a:lnTo>
                      <a:lnTo>
                        <a:pt x="199" y="1"/>
                      </a:lnTo>
                      <a:lnTo>
                        <a:pt x="191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49" y="0"/>
                      </a:lnTo>
                      <a:lnTo>
                        <a:pt x="141" y="1"/>
                      </a:lnTo>
                      <a:lnTo>
                        <a:pt x="133" y="1"/>
                      </a:lnTo>
                      <a:lnTo>
                        <a:pt x="125" y="2"/>
                      </a:lnTo>
                      <a:lnTo>
                        <a:pt x="117" y="4"/>
                      </a:lnTo>
                      <a:lnTo>
                        <a:pt x="109" y="5"/>
                      </a:lnTo>
                      <a:lnTo>
                        <a:pt x="102" y="7"/>
                      </a:lnTo>
                      <a:lnTo>
                        <a:pt x="94" y="8"/>
                      </a:lnTo>
                      <a:lnTo>
                        <a:pt x="87" y="10"/>
                      </a:lnTo>
                      <a:lnTo>
                        <a:pt x="80" y="13"/>
                      </a:lnTo>
                      <a:lnTo>
                        <a:pt x="73" y="15"/>
                      </a:lnTo>
                      <a:lnTo>
                        <a:pt x="67" y="18"/>
                      </a:lnTo>
                      <a:lnTo>
                        <a:pt x="60" y="20"/>
                      </a:lnTo>
                      <a:lnTo>
                        <a:pt x="54" y="23"/>
                      </a:lnTo>
                      <a:lnTo>
                        <a:pt x="49" y="26"/>
                      </a:lnTo>
                      <a:lnTo>
                        <a:pt x="43" y="30"/>
                      </a:lnTo>
                      <a:lnTo>
                        <a:pt x="38" y="33"/>
                      </a:lnTo>
                      <a:lnTo>
                        <a:pt x="33" y="36"/>
                      </a:lnTo>
                      <a:lnTo>
                        <a:pt x="28" y="40"/>
                      </a:lnTo>
                      <a:lnTo>
                        <a:pt x="24" y="43"/>
                      </a:lnTo>
                      <a:lnTo>
                        <a:pt x="20" y="48"/>
                      </a:lnTo>
                      <a:lnTo>
                        <a:pt x="16" y="51"/>
                      </a:lnTo>
                      <a:lnTo>
                        <a:pt x="13" y="55"/>
                      </a:lnTo>
                      <a:lnTo>
                        <a:pt x="10" y="60"/>
                      </a:lnTo>
                      <a:lnTo>
                        <a:pt x="7" y="64"/>
                      </a:lnTo>
                      <a:lnTo>
                        <a:pt x="5" y="68"/>
                      </a:lnTo>
                      <a:lnTo>
                        <a:pt x="3" y="72"/>
                      </a:lnTo>
                      <a:lnTo>
                        <a:pt x="1" y="77"/>
                      </a:lnTo>
                      <a:lnTo>
                        <a:pt x="1" y="82"/>
                      </a:lnTo>
                      <a:lnTo>
                        <a:pt x="0" y="86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0"/>
                      </a:lnTo>
                      <a:lnTo>
                        <a:pt x="1" y="105"/>
                      </a:lnTo>
                      <a:lnTo>
                        <a:pt x="3" y="109"/>
                      </a:lnTo>
                      <a:lnTo>
                        <a:pt x="5" y="114"/>
                      </a:lnTo>
                      <a:lnTo>
                        <a:pt x="7" y="118"/>
                      </a:lnTo>
                      <a:lnTo>
                        <a:pt x="10" y="122"/>
                      </a:lnTo>
                      <a:lnTo>
                        <a:pt x="13" y="126"/>
                      </a:lnTo>
                      <a:lnTo>
                        <a:pt x="16" y="130"/>
                      </a:lnTo>
                      <a:lnTo>
                        <a:pt x="20" y="135"/>
                      </a:lnTo>
                      <a:lnTo>
                        <a:pt x="24" y="138"/>
                      </a:lnTo>
                      <a:lnTo>
                        <a:pt x="28" y="142"/>
                      </a:lnTo>
                      <a:lnTo>
                        <a:pt x="33" y="145"/>
                      </a:lnTo>
                      <a:lnTo>
                        <a:pt x="38" y="149"/>
                      </a:lnTo>
                      <a:lnTo>
                        <a:pt x="43" y="152"/>
                      </a:lnTo>
                      <a:lnTo>
                        <a:pt x="49" y="156"/>
                      </a:lnTo>
                      <a:lnTo>
                        <a:pt x="54" y="158"/>
                      </a:lnTo>
                      <a:lnTo>
                        <a:pt x="60" y="161"/>
                      </a:lnTo>
                      <a:lnTo>
                        <a:pt x="67" y="164"/>
                      </a:lnTo>
                      <a:lnTo>
                        <a:pt x="73" y="167"/>
                      </a:lnTo>
                      <a:lnTo>
                        <a:pt x="80" y="169"/>
                      </a:lnTo>
                      <a:lnTo>
                        <a:pt x="87" y="171"/>
                      </a:lnTo>
                      <a:lnTo>
                        <a:pt x="94" y="173"/>
                      </a:lnTo>
                      <a:lnTo>
                        <a:pt x="102" y="175"/>
                      </a:lnTo>
                      <a:lnTo>
                        <a:pt x="109" y="177"/>
                      </a:lnTo>
                      <a:lnTo>
                        <a:pt x="117" y="178"/>
                      </a:lnTo>
                      <a:lnTo>
                        <a:pt x="125" y="179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2"/>
                      </a:lnTo>
                      <a:lnTo>
                        <a:pt x="158" y="182"/>
                      </a:lnTo>
                      <a:lnTo>
                        <a:pt x="166" y="18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Freeform 481">
                  <a:extLst>
                    <a:ext uri="{FF2B5EF4-FFF2-40B4-BE49-F238E27FC236}">
                      <a16:creationId xmlns:a16="http://schemas.microsoft.com/office/drawing/2014/main" id="{1F94FF4E-4034-46E5-9818-077D1AD1A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3059"/>
                  <a:ext cx="332" cy="183"/>
                </a:xfrm>
                <a:custGeom>
                  <a:avLst/>
                  <a:gdLst>
                    <a:gd name="T0" fmla="*/ 183 w 332"/>
                    <a:gd name="T1" fmla="*/ 182 h 183"/>
                    <a:gd name="T2" fmla="*/ 208 w 332"/>
                    <a:gd name="T3" fmla="*/ 179 h 183"/>
                    <a:gd name="T4" fmla="*/ 231 w 332"/>
                    <a:gd name="T5" fmla="*/ 175 h 183"/>
                    <a:gd name="T6" fmla="*/ 252 w 332"/>
                    <a:gd name="T7" fmla="*/ 169 h 183"/>
                    <a:gd name="T8" fmla="*/ 272 w 332"/>
                    <a:gd name="T9" fmla="*/ 161 h 183"/>
                    <a:gd name="T10" fmla="*/ 289 w 332"/>
                    <a:gd name="T11" fmla="*/ 152 h 183"/>
                    <a:gd name="T12" fmla="*/ 304 w 332"/>
                    <a:gd name="T13" fmla="*/ 142 h 183"/>
                    <a:gd name="T14" fmla="*/ 316 w 332"/>
                    <a:gd name="T15" fmla="*/ 130 h 183"/>
                    <a:gd name="T16" fmla="*/ 325 w 332"/>
                    <a:gd name="T17" fmla="*/ 118 h 183"/>
                    <a:gd name="T18" fmla="*/ 330 w 332"/>
                    <a:gd name="T19" fmla="*/ 105 h 183"/>
                    <a:gd name="T20" fmla="*/ 332 w 332"/>
                    <a:gd name="T21" fmla="*/ 91 h 183"/>
                    <a:gd name="T22" fmla="*/ 330 w 332"/>
                    <a:gd name="T23" fmla="*/ 77 h 183"/>
                    <a:gd name="T24" fmla="*/ 325 w 332"/>
                    <a:gd name="T25" fmla="*/ 64 h 183"/>
                    <a:gd name="T26" fmla="*/ 316 w 332"/>
                    <a:gd name="T27" fmla="*/ 51 h 183"/>
                    <a:gd name="T28" fmla="*/ 304 w 332"/>
                    <a:gd name="T29" fmla="*/ 40 h 183"/>
                    <a:gd name="T30" fmla="*/ 289 w 332"/>
                    <a:gd name="T31" fmla="*/ 30 h 183"/>
                    <a:gd name="T32" fmla="*/ 272 w 332"/>
                    <a:gd name="T33" fmla="*/ 20 h 183"/>
                    <a:gd name="T34" fmla="*/ 252 w 332"/>
                    <a:gd name="T35" fmla="*/ 13 h 183"/>
                    <a:gd name="T36" fmla="*/ 231 w 332"/>
                    <a:gd name="T37" fmla="*/ 7 h 183"/>
                    <a:gd name="T38" fmla="*/ 208 w 332"/>
                    <a:gd name="T39" fmla="*/ 2 h 183"/>
                    <a:gd name="T40" fmla="*/ 183 w 332"/>
                    <a:gd name="T41" fmla="*/ 0 h 183"/>
                    <a:gd name="T42" fmla="*/ 158 w 332"/>
                    <a:gd name="T43" fmla="*/ 0 h 183"/>
                    <a:gd name="T44" fmla="*/ 133 w 332"/>
                    <a:gd name="T45" fmla="*/ 1 h 183"/>
                    <a:gd name="T46" fmla="*/ 109 w 332"/>
                    <a:gd name="T47" fmla="*/ 5 h 183"/>
                    <a:gd name="T48" fmla="*/ 87 w 332"/>
                    <a:gd name="T49" fmla="*/ 10 h 183"/>
                    <a:gd name="T50" fmla="*/ 67 w 332"/>
                    <a:gd name="T51" fmla="*/ 18 h 183"/>
                    <a:gd name="T52" fmla="*/ 49 w 332"/>
                    <a:gd name="T53" fmla="*/ 26 h 183"/>
                    <a:gd name="T54" fmla="*/ 33 w 332"/>
                    <a:gd name="T55" fmla="*/ 36 h 183"/>
                    <a:gd name="T56" fmla="*/ 20 w 332"/>
                    <a:gd name="T57" fmla="*/ 48 h 183"/>
                    <a:gd name="T58" fmla="*/ 10 w 332"/>
                    <a:gd name="T59" fmla="*/ 60 h 183"/>
                    <a:gd name="T60" fmla="*/ 3 w 332"/>
                    <a:gd name="T61" fmla="*/ 72 h 183"/>
                    <a:gd name="T62" fmla="*/ 0 w 332"/>
                    <a:gd name="T63" fmla="*/ 86 h 183"/>
                    <a:gd name="T64" fmla="*/ 1 w 332"/>
                    <a:gd name="T65" fmla="*/ 100 h 183"/>
                    <a:gd name="T66" fmla="*/ 5 w 332"/>
                    <a:gd name="T67" fmla="*/ 114 h 183"/>
                    <a:gd name="T68" fmla="*/ 13 w 332"/>
                    <a:gd name="T69" fmla="*/ 126 h 183"/>
                    <a:gd name="T70" fmla="*/ 24 w 332"/>
                    <a:gd name="T71" fmla="*/ 138 h 183"/>
                    <a:gd name="T72" fmla="*/ 38 w 332"/>
                    <a:gd name="T73" fmla="*/ 149 h 183"/>
                    <a:gd name="T74" fmla="*/ 54 w 332"/>
                    <a:gd name="T75" fmla="*/ 158 h 183"/>
                    <a:gd name="T76" fmla="*/ 73 w 332"/>
                    <a:gd name="T77" fmla="*/ 167 h 183"/>
                    <a:gd name="T78" fmla="*/ 94 w 332"/>
                    <a:gd name="T79" fmla="*/ 173 h 183"/>
                    <a:gd name="T80" fmla="*/ 117 w 332"/>
                    <a:gd name="T81" fmla="*/ 178 h 183"/>
                    <a:gd name="T82" fmla="*/ 141 w 332"/>
                    <a:gd name="T83" fmla="*/ 182 h 183"/>
                    <a:gd name="T84" fmla="*/ 166 w 332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83"/>
                    <a:gd name="T131" fmla="*/ 332 w 332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83">
                      <a:moveTo>
                        <a:pt x="166" y="183"/>
                      </a:moveTo>
                      <a:lnTo>
                        <a:pt x="175" y="182"/>
                      </a:lnTo>
                      <a:lnTo>
                        <a:pt x="183" y="182"/>
                      </a:lnTo>
                      <a:lnTo>
                        <a:pt x="191" y="182"/>
                      </a:lnTo>
                      <a:lnTo>
                        <a:pt x="199" y="181"/>
                      </a:lnTo>
                      <a:lnTo>
                        <a:pt x="208" y="179"/>
                      </a:lnTo>
                      <a:lnTo>
                        <a:pt x="215" y="178"/>
                      </a:lnTo>
                      <a:lnTo>
                        <a:pt x="223" y="177"/>
                      </a:lnTo>
                      <a:lnTo>
                        <a:pt x="231" y="175"/>
                      </a:lnTo>
                      <a:lnTo>
                        <a:pt x="238" y="173"/>
                      </a:lnTo>
                      <a:lnTo>
                        <a:pt x="245" y="171"/>
                      </a:lnTo>
                      <a:lnTo>
                        <a:pt x="252" y="169"/>
                      </a:lnTo>
                      <a:lnTo>
                        <a:pt x="259" y="167"/>
                      </a:lnTo>
                      <a:lnTo>
                        <a:pt x="266" y="164"/>
                      </a:lnTo>
                      <a:lnTo>
                        <a:pt x="272" y="161"/>
                      </a:lnTo>
                      <a:lnTo>
                        <a:pt x="278" y="158"/>
                      </a:lnTo>
                      <a:lnTo>
                        <a:pt x="283" y="156"/>
                      </a:lnTo>
                      <a:lnTo>
                        <a:pt x="289" y="152"/>
                      </a:lnTo>
                      <a:lnTo>
                        <a:pt x="294" y="149"/>
                      </a:lnTo>
                      <a:lnTo>
                        <a:pt x="299" y="145"/>
                      </a:lnTo>
                      <a:lnTo>
                        <a:pt x="304" y="142"/>
                      </a:lnTo>
                      <a:lnTo>
                        <a:pt x="308" y="138"/>
                      </a:lnTo>
                      <a:lnTo>
                        <a:pt x="312" y="135"/>
                      </a:lnTo>
                      <a:lnTo>
                        <a:pt x="316" y="130"/>
                      </a:lnTo>
                      <a:lnTo>
                        <a:pt x="319" y="126"/>
                      </a:lnTo>
                      <a:lnTo>
                        <a:pt x="322" y="122"/>
                      </a:lnTo>
                      <a:lnTo>
                        <a:pt x="325" y="118"/>
                      </a:lnTo>
                      <a:lnTo>
                        <a:pt x="327" y="114"/>
                      </a:lnTo>
                      <a:lnTo>
                        <a:pt x="329" y="109"/>
                      </a:lnTo>
                      <a:lnTo>
                        <a:pt x="330" y="105"/>
                      </a:lnTo>
                      <a:lnTo>
                        <a:pt x="332" y="100"/>
                      </a:lnTo>
                      <a:lnTo>
                        <a:pt x="332" y="96"/>
                      </a:lnTo>
                      <a:lnTo>
                        <a:pt x="332" y="91"/>
                      </a:lnTo>
                      <a:lnTo>
                        <a:pt x="332" y="86"/>
                      </a:lnTo>
                      <a:lnTo>
                        <a:pt x="332" y="82"/>
                      </a:lnTo>
                      <a:lnTo>
                        <a:pt x="330" y="77"/>
                      </a:lnTo>
                      <a:lnTo>
                        <a:pt x="329" y="72"/>
                      </a:lnTo>
                      <a:lnTo>
                        <a:pt x="327" y="68"/>
                      </a:lnTo>
                      <a:lnTo>
                        <a:pt x="325" y="64"/>
                      </a:lnTo>
                      <a:lnTo>
                        <a:pt x="322" y="60"/>
                      </a:lnTo>
                      <a:lnTo>
                        <a:pt x="319" y="55"/>
                      </a:lnTo>
                      <a:lnTo>
                        <a:pt x="316" y="51"/>
                      </a:lnTo>
                      <a:lnTo>
                        <a:pt x="312" y="48"/>
                      </a:lnTo>
                      <a:lnTo>
                        <a:pt x="308" y="43"/>
                      </a:lnTo>
                      <a:lnTo>
                        <a:pt x="304" y="40"/>
                      </a:lnTo>
                      <a:lnTo>
                        <a:pt x="299" y="36"/>
                      </a:lnTo>
                      <a:lnTo>
                        <a:pt x="294" y="33"/>
                      </a:lnTo>
                      <a:lnTo>
                        <a:pt x="289" y="30"/>
                      </a:lnTo>
                      <a:lnTo>
                        <a:pt x="283" y="26"/>
                      </a:lnTo>
                      <a:lnTo>
                        <a:pt x="278" y="23"/>
                      </a:lnTo>
                      <a:lnTo>
                        <a:pt x="272" y="20"/>
                      </a:lnTo>
                      <a:lnTo>
                        <a:pt x="266" y="18"/>
                      </a:lnTo>
                      <a:lnTo>
                        <a:pt x="259" y="15"/>
                      </a:lnTo>
                      <a:lnTo>
                        <a:pt x="252" y="13"/>
                      </a:lnTo>
                      <a:lnTo>
                        <a:pt x="245" y="10"/>
                      </a:lnTo>
                      <a:lnTo>
                        <a:pt x="238" y="8"/>
                      </a:lnTo>
                      <a:lnTo>
                        <a:pt x="231" y="7"/>
                      </a:lnTo>
                      <a:lnTo>
                        <a:pt x="223" y="5"/>
                      </a:lnTo>
                      <a:lnTo>
                        <a:pt x="215" y="4"/>
                      </a:lnTo>
                      <a:lnTo>
                        <a:pt x="208" y="2"/>
                      </a:lnTo>
                      <a:lnTo>
                        <a:pt x="199" y="1"/>
                      </a:lnTo>
                      <a:lnTo>
                        <a:pt x="191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49" y="0"/>
                      </a:lnTo>
                      <a:lnTo>
                        <a:pt x="141" y="1"/>
                      </a:lnTo>
                      <a:lnTo>
                        <a:pt x="133" y="1"/>
                      </a:lnTo>
                      <a:lnTo>
                        <a:pt x="125" y="2"/>
                      </a:lnTo>
                      <a:lnTo>
                        <a:pt x="117" y="4"/>
                      </a:lnTo>
                      <a:lnTo>
                        <a:pt x="109" y="5"/>
                      </a:lnTo>
                      <a:lnTo>
                        <a:pt x="102" y="7"/>
                      </a:lnTo>
                      <a:lnTo>
                        <a:pt x="94" y="8"/>
                      </a:lnTo>
                      <a:lnTo>
                        <a:pt x="87" y="10"/>
                      </a:lnTo>
                      <a:lnTo>
                        <a:pt x="80" y="13"/>
                      </a:lnTo>
                      <a:lnTo>
                        <a:pt x="73" y="15"/>
                      </a:lnTo>
                      <a:lnTo>
                        <a:pt x="67" y="18"/>
                      </a:lnTo>
                      <a:lnTo>
                        <a:pt x="60" y="20"/>
                      </a:lnTo>
                      <a:lnTo>
                        <a:pt x="54" y="23"/>
                      </a:lnTo>
                      <a:lnTo>
                        <a:pt x="49" y="26"/>
                      </a:lnTo>
                      <a:lnTo>
                        <a:pt x="43" y="30"/>
                      </a:lnTo>
                      <a:lnTo>
                        <a:pt x="38" y="33"/>
                      </a:lnTo>
                      <a:lnTo>
                        <a:pt x="33" y="36"/>
                      </a:lnTo>
                      <a:lnTo>
                        <a:pt x="28" y="40"/>
                      </a:lnTo>
                      <a:lnTo>
                        <a:pt x="24" y="43"/>
                      </a:lnTo>
                      <a:lnTo>
                        <a:pt x="20" y="48"/>
                      </a:lnTo>
                      <a:lnTo>
                        <a:pt x="16" y="51"/>
                      </a:lnTo>
                      <a:lnTo>
                        <a:pt x="13" y="55"/>
                      </a:lnTo>
                      <a:lnTo>
                        <a:pt x="10" y="60"/>
                      </a:lnTo>
                      <a:lnTo>
                        <a:pt x="7" y="64"/>
                      </a:lnTo>
                      <a:lnTo>
                        <a:pt x="5" y="68"/>
                      </a:lnTo>
                      <a:lnTo>
                        <a:pt x="3" y="72"/>
                      </a:lnTo>
                      <a:lnTo>
                        <a:pt x="1" y="77"/>
                      </a:lnTo>
                      <a:lnTo>
                        <a:pt x="1" y="82"/>
                      </a:lnTo>
                      <a:lnTo>
                        <a:pt x="0" y="86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0"/>
                      </a:lnTo>
                      <a:lnTo>
                        <a:pt x="1" y="105"/>
                      </a:lnTo>
                      <a:lnTo>
                        <a:pt x="3" y="109"/>
                      </a:lnTo>
                      <a:lnTo>
                        <a:pt x="5" y="114"/>
                      </a:lnTo>
                      <a:lnTo>
                        <a:pt x="7" y="118"/>
                      </a:lnTo>
                      <a:lnTo>
                        <a:pt x="10" y="122"/>
                      </a:lnTo>
                      <a:lnTo>
                        <a:pt x="13" y="126"/>
                      </a:lnTo>
                      <a:lnTo>
                        <a:pt x="16" y="130"/>
                      </a:lnTo>
                      <a:lnTo>
                        <a:pt x="20" y="135"/>
                      </a:lnTo>
                      <a:lnTo>
                        <a:pt x="24" y="138"/>
                      </a:lnTo>
                      <a:lnTo>
                        <a:pt x="28" y="142"/>
                      </a:lnTo>
                      <a:lnTo>
                        <a:pt x="33" y="145"/>
                      </a:lnTo>
                      <a:lnTo>
                        <a:pt x="38" y="149"/>
                      </a:lnTo>
                      <a:lnTo>
                        <a:pt x="43" y="152"/>
                      </a:lnTo>
                      <a:lnTo>
                        <a:pt x="49" y="156"/>
                      </a:lnTo>
                      <a:lnTo>
                        <a:pt x="54" y="158"/>
                      </a:lnTo>
                      <a:lnTo>
                        <a:pt x="60" y="161"/>
                      </a:lnTo>
                      <a:lnTo>
                        <a:pt x="67" y="164"/>
                      </a:lnTo>
                      <a:lnTo>
                        <a:pt x="73" y="167"/>
                      </a:lnTo>
                      <a:lnTo>
                        <a:pt x="80" y="169"/>
                      </a:lnTo>
                      <a:lnTo>
                        <a:pt x="87" y="171"/>
                      </a:lnTo>
                      <a:lnTo>
                        <a:pt x="94" y="173"/>
                      </a:lnTo>
                      <a:lnTo>
                        <a:pt x="102" y="175"/>
                      </a:lnTo>
                      <a:lnTo>
                        <a:pt x="109" y="177"/>
                      </a:lnTo>
                      <a:lnTo>
                        <a:pt x="117" y="178"/>
                      </a:lnTo>
                      <a:lnTo>
                        <a:pt x="125" y="179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2"/>
                      </a:lnTo>
                      <a:lnTo>
                        <a:pt x="158" y="182"/>
                      </a:lnTo>
                      <a:lnTo>
                        <a:pt x="166" y="183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Freeform 482">
                  <a:extLst>
                    <a:ext uri="{FF2B5EF4-FFF2-40B4-BE49-F238E27FC236}">
                      <a16:creationId xmlns:a16="http://schemas.microsoft.com/office/drawing/2014/main" id="{004EA11B-9B85-4A74-B492-862E467D7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3059"/>
                  <a:ext cx="316" cy="177"/>
                </a:xfrm>
                <a:custGeom>
                  <a:avLst/>
                  <a:gdLst>
                    <a:gd name="T0" fmla="*/ 174 w 316"/>
                    <a:gd name="T1" fmla="*/ 176 h 177"/>
                    <a:gd name="T2" fmla="*/ 197 w 316"/>
                    <a:gd name="T3" fmla="*/ 174 h 177"/>
                    <a:gd name="T4" fmla="*/ 219 w 316"/>
                    <a:gd name="T5" fmla="*/ 170 h 177"/>
                    <a:gd name="T6" fmla="*/ 240 w 316"/>
                    <a:gd name="T7" fmla="*/ 164 h 177"/>
                    <a:gd name="T8" fmla="*/ 258 w 316"/>
                    <a:gd name="T9" fmla="*/ 157 h 177"/>
                    <a:gd name="T10" fmla="*/ 275 w 316"/>
                    <a:gd name="T11" fmla="*/ 147 h 177"/>
                    <a:gd name="T12" fmla="*/ 289 w 316"/>
                    <a:gd name="T13" fmla="*/ 138 h 177"/>
                    <a:gd name="T14" fmla="*/ 301 w 316"/>
                    <a:gd name="T15" fmla="*/ 127 h 177"/>
                    <a:gd name="T16" fmla="*/ 309 w 316"/>
                    <a:gd name="T17" fmla="*/ 114 h 177"/>
                    <a:gd name="T18" fmla="*/ 314 w 316"/>
                    <a:gd name="T19" fmla="*/ 101 h 177"/>
                    <a:gd name="T20" fmla="*/ 316 w 316"/>
                    <a:gd name="T21" fmla="*/ 88 h 177"/>
                    <a:gd name="T22" fmla="*/ 314 w 316"/>
                    <a:gd name="T23" fmla="*/ 75 h 177"/>
                    <a:gd name="T24" fmla="*/ 309 w 316"/>
                    <a:gd name="T25" fmla="*/ 62 h 177"/>
                    <a:gd name="T26" fmla="*/ 301 w 316"/>
                    <a:gd name="T27" fmla="*/ 50 h 177"/>
                    <a:gd name="T28" fmla="*/ 289 w 316"/>
                    <a:gd name="T29" fmla="*/ 39 h 177"/>
                    <a:gd name="T30" fmla="*/ 275 w 316"/>
                    <a:gd name="T31" fmla="*/ 28 h 177"/>
                    <a:gd name="T32" fmla="*/ 258 w 316"/>
                    <a:gd name="T33" fmla="*/ 20 h 177"/>
                    <a:gd name="T34" fmla="*/ 240 w 316"/>
                    <a:gd name="T35" fmla="*/ 12 h 177"/>
                    <a:gd name="T36" fmla="*/ 219 w 316"/>
                    <a:gd name="T37" fmla="*/ 6 h 177"/>
                    <a:gd name="T38" fmla="*/ 197 w 316"/>
                    <a:gd name="T39" fmla="*/ 2 h 177"/>
                    <a:gd name="T40" fmla="*/ 174 w 316"/>
                    <a:gd name="T41" fmla="*/ 0 h 177"/>
                    <a:gd name="T42" fmla="*/ 150 w 316"/>
                    <a:gd name="T43" fmla="*/ 0 h 177"/>
                    <a:gd name="T44" fmla="*/ 126 w 316"/>
                    <a:gd name="T45" fmla="*/ 1 h 177"/>
                    <a:gd name="T46" fmla="*/ 104 w 316"/>
                    <a:gd name="T47" fmla="*/ 5 h 177"/>
                    <a:gd name="T48" fmla="*/ 83 w 316"/>
                    <a:gd name="T49" fmla="*/ 10 h 177"/>
                    <a:gd name="T50" fmla="*/ 64 w 316"/>
                    <a:gd name="T51" fmla="*/ 17 h 177"/>
                    <a:gd name="T52" fmla="*/ 46 w 316"/>
                    <a:gd name="T53" fmla="*/ 25 h 177"/>
                    <a:gd name="T54" fmla="*/ 31 w 316"/>
                    <a:gd name="T55" fmla="*/ 35 h 177"/>
                    <a:gd name="T56" fmla="*/ 19 w 316"/>
                    <a:gd name="T57" fmla="*/ 46 h 177"/>
                    <a:gd name="T58" fmla="*/ 9 w 316"/>
                    <a:gd name="T59" fmla="*/ 58 h 177"/>
                    <a:gd name="T60" fmla="*/ 3 w 316"/>
                    <a:gd name="T61" fmla="*/ 70 h 177"/>
                    <a:gd name="T62" fmla="*/ 0 w 316"/>
                    <a:gd name="T63" fmla="*/ 84 h 177"/>
                    <a:gd name="T64" fmla="*/ 1 w 316"/>
                    <a:gd name="T65" fmla="*/ 97 h 177"/>
                    <a:gd name="T66" fmla="*/ 5 w 316"/>
                    <a:gd name="T67" fmla="*/ 110 h 177"/>
                    <a:gd name="T68" fmla="*/ 12 w 316"/>
                    <a:gd name="T69" fmla="*/ 123 h 177"/>
                    <a:gd name="T70" fmla="*/ 23 w 316"/>
                    <a:gd name="T71" fmla="*/ 134 h 177"/>
                    <a:gd name="T72" fmla="*/ 36 w 316"/>
                    <a:gd name="T73" fmla="*/ 144 h 177"/>
                    <a:gd name="T74" fmla="*/ 52 w 316"/>
                    <a:gd name="T75" fmla="*/ 154 h 177"/>
                    <a:gd name="T76" fmla="*/ 70 w 316"/>
                    <a:gd name="T77" fmla="*/ 161 h 177"/>
                    <a:gd name="T78" fmla="*/ 90 w 316"/>
                    <a:gd name="T79" fmla="*/ 168 h 177"/>
                    <a:gd name="T80" fmla="*/ 111 w 316"/>
                    <a:gd name="T81" fmla="*/ 173 h 177"/>
                    <a:gd name="T82" fmla="*/ 134 w 316"/>
                    <a:gd name="T83" fmla="*/ 176 h 177"/>
                    <a:gd name="T84" fmla="*/ 158 w 316"/>
                    <a:gd name="T85" fmla="*/ 177 h 1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6"/>
                    <a:gd name="T130" fmla="*/ 0 h 177"/>
                    <a:gd name="T131" fmla="*/ 316 w 316"/>
                    <a:gd name="T132" fmla="*/ 177 h 1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6" h="177">
                      <a:moveTo>
                        <a:pt x="158" y="177"/>
                      </a:moveTo>
                      <a:lnTo>
                        <a:pt x="166" y="177"/>
                      </a:lnTo>
                      <a:lnTo>
                        <a:pt x="174" y="176"/>
                      </a:lnTo>
                      <a:lnTo>
                        <a:pt x="182" y="176"/>
                      </a:lnTo>
                      <a:lnTo>
                        <a:pt x="190" y="175"/>
                      </a:lnTo>
                      <a:lnTo>
                        <a:pt x="197" y="174"/>
                      </a:lnTo>
                      <a:lnTo>
                        <a:pt x="205" y="173"/>
                      </a:lnTo>
                      <a:lnTo>
                        <a:pt x="212" y="171"/>
                      </a:lnTo>
                      <a:lnTo>
                        <a:pt x="219" y="170"/>
                      </a:lnTo>
                      <a:lnTo>
                        <a:pt x="226" y="168"/>
                      </a:lnTo>
                      <a:lnTo>
                        <a:pt x="233" y="166"/>
                      </a:lnTo>
                      <a:lnTo>
                        <a:pt x="240" y="164"/>
                      </a:lnTo>
                      <a:lnTo>
                        <a:pt x="246" y="161"/>
                      </a:lnTo>
                      <a:lnTo>
                        <a:pt x="253" y="159"/>
                      </a:lnTo>
                      <a:lnTo>
                        <a:pt x="258" y="157"/>
                      </a:lnTo>
                      <a:lnTo>
                        <a:pt x="264" y="154"/>
                      </a:lnTo>
                      <a:lnTo>
                        <a:pt x="270" y="151"/>
                      </a:lnTo>
                      <a:lnTo>
                        <a:pt x="275" y="147"/>
                      </a:lnTo>
                      <a:lnTo>
                        <a:pt x="280" y="144"/>
                      </a:lnTo>
                      <a:lnTo>
                        <a:pt x="285" y="141"/>
                      </a:lnTo>
                      <a:lnTo>
                        <a:pt x="289" y="138"/>
                      </a:lnTo>
                      <a:lnTo>
                        <a:pt x="293" y="134"/>
                      </a:lnTo>
                      <a:lnTo>
                        <a:pt x="297" y="130"/>
                      </a:lnTo>
                      <a:lnTo>
                        <a:pt x="301" y="127"/>
                      </a:lnTo>
                      <a:lnTo>
                        <a:pt x="304" y="123"/>
                      </a:lnTo>
                      <a:lnTo>
                        <a:pt x="306" y="118"/>
                      </a:lnTo>
                      <a:lnTo>
                        <a:pt x="309" y="114"/>
                      </a:lnTo>
                      <a:lnTo>
                        <a:pt x="311" y="110"/>
                      </a:lnTo>
                      <a:lnTo>
                        <a:pt x="313" y="106"/>
                      </a:lnTo>
                      <a:lnTo>
                        <a:pt x="314" y="101"/>
                      </a:lnTo>
                      <a:lnTo>
                        <a:pt x="315" y="97"/>
                      </a:lnTo>
                      <a:lnTo>
                        <a:pt x="316" y="93"/>
                      </a:lnTo>
                      <a:lnTo>
                        <a:pt x="316" y="88"/>
                      </a:lnTo>
                      <a:lnTo>
                        <a:pt x="316" y="84"/>
                      </a:lnTo>
                      <a:lnTo>
                        <a:pt x="315" y="79"/>
                      </a:lnTo>
                      <a:lnTo>
                        <a:pt x="314" y="75"/>
                      </a:lnTo>
                      <a:lnTo>
                        <a:pt x="313" y="70"/>
                      </a:lnTo>
                      <a:lnTo>
                        <a:pt x="311" y="66"/>
                      </a:lnTo>
                      <a:lnTo>
                        <a:pt x="309" y="62"/>
                      </a:lnTo>
                      <a:lnTo>
                        <a:pt x="306" y="58"/>
                      </a:lnTo>
                      <a:lnTo>
                        <a:pt x="304" y="54"/>
                      </a:lnTo>
                      <a:lnTo>
                        <a:pt x="301" y="50"/>
                      </a:lnTo>
                      <a:lnTo>
                        <a:pt x="297" y="46"/>
                      </a:lnTo>
                      <a:lnTo>
                        <a:pt x="293" y="42"/>
                      </a:lnTo>
                      <a:lnTo>
                        <a:pt x="289" y="39"/>
                      </a:lnTo>
                      <a:lnTo>
                        <a:pt x="285" y="35"/>
                      </a:lnTo>
                      <a:lnTo>
                        <a:pt x="280" y="32"/>
                      </a:lnTo>
                      <a:lnTo>
                        <a:pt x="275" y="28"/>
                      </a:lnTo>
                      <a:lnTo>
                        <a:pt x="270" y="25"/>
                      </a:lnTo>
                      <a:lnTo>
                        <a:pt x="264" y="23"/>
                      </a:lnTo>
                      <a:lnTo>
                        <a:pt x="258" y="20"/>
                      </a:lnTo>
                      <a:lnTo>
                        <a:pt x="253" y="17"/>
                      </a:lnTo>
                      <a:lnTo>
                        <a:pt x="246" y="15"/>
                      </a:lnTo>
                      <a:lnTo>
                        <a:pt x="240" y="12"/>
                      </a:lnTo>
                      <a:lnTo>
                        <a:pt x="233" y="10"/>
                      </a:lnTo>
                      <a:lnTo>
                        <a:pt x="226" y="8"/>
                      </a:lnTo>
                      <a:lnTo>
                        <a:pt x="219" y="6"/>
                      </a:lnTo>
                      <a:lnTo>
                        <a:pt x="212" y="5"/>
                      </a:lnTo>
                      <a:lnTo>
                        <a:pt x="205" y="4"/>
                      </a:lnTo>
                      <a:lnTo>
                        <a:pt x="197" y="2"/>
                      </a:lnTo>
                      <a:lnTo>
                        <a:pt x="190" y="1"/>
                      </a:lnTo>
                      <a:lnTo>
                        <a:pt x="182" y="1"/>
                      </a:lnTo>
                      <a:lnTo>
                        <a:pt x="174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2" y="0"/>
                      </a:lnTo>
                      <a:lnTo>
                        <a:pt x="134" y="1"/>
                      </a:lnTo>
                      <a:lnTo>
                        <a:pt x="126" y="1"/>
                      </a:lnTo>
                      <a:lnTo>
                        <a:pt x="119" y="2"/>
                      </a:lnTo>
                      <a:lnTo>
                        <a:pt x="111" y="4"/>
                      </a:lnTo>
                      <a:lnTo>
                        <a:pt x="104" y="5"/>
                      </a:lnTo>
                      <a:lnTo>
                        <a:pt x="97" y="6"/>
                      </a:lnTo>
                      <a:lnTo>
                        <a:pt x="90" y="8"/>
                      </a:lnTo>
                      <a:lnTo>
                        <a:pt x="83" y="10"/>
                      </a:lnTo>
                      <a:lnTo>
                        <a:pt x="76" y="12"/>
                      </a:lnTo>
                      <a:lnTo>
                        <a:pt x="70" y="15"/>
                      </a:lnTo>
                      <a:lnTo>
                        <a:pt x="64" y="17"/>
                      </a:lnTo>
                      <a:lnTo>
                        <a:pt x="58" y="20"/>
                      </a:lnTo>
                      <a:lnTo>
                        <a:pt x="52" y="23"/>
                      </a:lnTo>
                      <a:lnTo>
                        <a:pt x="46" y="25"/>
                      </a:lnTo>
                      <a:lnTo>
                        <a:pt x="41" y="28"/>
                      </a:lnTo>
                      <a:lnTo>
                        <a:pt x="36" y="32"/>
                      </a:lnTo>
                      <a:lnTo>
                        <a:pt x="31" y="35"/>
                      </a:lnTo>
                      <a:lnTo>
                        <a:pt x="27" y="39"/>
                      </a:lnTo>
                      <a:lnTo>
                        <a:pt x="23" y="42"/>
                      </a:lnTo>
                      <a:lnTo>
                        <a:pt x="19" y="46"/>
                      </a:lnTo>
                      <a:lnTo>
                        <a:pt x="15" y="50"/>
                      </a:lnTo>
                      <a:lnTo>
                        <a:pt x="12" y="54"/>
                      </a:lnTo>
                      <a:lnTo>
                        <a:pt x="9" y="58"/>
                      </a:lnTo>
                      <a:lnTo>
                        <a:pt x="7" y="62"/>
                      </a:lnTo>
                      <a:lnTo>
                        <a:pt x="5" y="66"/>
                      </a:lnTo>
                      <a:lnTo>
                        <a:pt x="3" y="70"/>
                      </a:lnTo>
                      <a:lnTo>
                        <a:pt x="2" y="75"/>
                      </a:lnTo>
                      <a:lnTo>
                        <a:pt x="1" y="79"/>
                      </a:lnTo>
                      <a:lnTo>
                        <a:pt x="0" y="84"/>
                      </a:lnTo>
                      <a:lnTo>
                        <a:pt x="0" y="88"/>
                      </a:lnTo>
                      <a:lnTo>
                        <a:pt x="0" y="93"/>
                      </a:lnTo>
                      <a:lnTo>
                        <a:pt x="1" y="97"/>
                      </a:lnTo>
                      <a:lnTo>
                        <a:pt x="2" y="101"/>
                      </a:lnTo>
                      <a:lnTo>
                        <a:pt x="3" y="106"/>
                      </a:lnTo>
                      <a:lnTo>
                        <a:pt x="5" y="110"/>
                      </a:lnTo>
                      <a:lnTo>
                        <a:pt x="7" y="114"/>
                      </a:lnTo>
                      <a:lnTo>
                        <a:pt x="9" y="118"/>
                      </a:lnTo>
                      <a:lnTo>
                        <a:pt x="12" y="123"/>
                      </a:lnTo>
                      <a:lnTo>
                        <a:pt x="15" y="127"/>
                      </a:lnTo>
                      <a:lnTo>
                        <a:pt x="19" y="130"/>
                      </a:lnTo>
                      <a:lnTo>
                        <a:pt x="23" y="134"/>
                      </a:lnTo>
                      <a:lnTo>
                        <a:pt x="27" y="138"/>
                      </a:lnTo>
                      <a:lnTo>
                        <a:pt x="31" y="141"/>
                      </a:lnTo>
                      <a:lnTo>
                        <a:pt x="36" y="144"/>
                      </a:lnTo>
                      <a:lnTo>
                        <a:pt x="41" y="147"/>
                      </a:lnTo>
                      <a:lnTo>
                        <a:pt x="46" y="151"/>
                      </a:lnTo>
                      <a:lnTo>
                        <a:pt x="52" y="154"/>
                      </a:lnTo>
                      <a:lnTo>
                        <a:pt x="58" y="157"/>
                      </a:lnTo>
                      <a:lnTo>
                        <a:pt x="64" y="159"/>
                      </a:lnTo>
                      <a:lnTo>
                        <a:pt x="70" y="161"/>
                      </a:lnTo>
                      <a:lnTo>
                        <a:pt x="76" y="164"/>
                      </a:lnTo>
                      <a:lnTo>
                        <a:pt x="83" y="166"/>
                      </a:lnTo>
                      <a:lnTo>
                        <a:pt x="90" y="168"/>
                      </a:lnTo>
                      <a:lnTo>
                        <a:pt x="97" y="170"/>
                      </a:lnTo>
                      <a:lnTo>
                        <a:pt x="104" y="171"/>
                      </a:lnTo>
                      <a:lnTo>
                        <a:pt x="111" y="173"/>
                      </a:lnTo>
                      <a:lnTo>
                        <a:pt x="119" y="174"/>
                      </a:lnTo>
                      <a:lnTo>
                        <a:pt x="126" y="175"/>
                      </a:lnTo>
                      <a:lnTo>
                        <a:pt x="134" y="176"/>
                      </a:lnTo>
                      <a:lnTo>
                        <a:pt x="142" y="176"/>
                      </a:lnTo>
                      <a:lnTo>
                        <a:pt x="150" y="177"/>
                      </a:lnTo>
                      <a:lnTo>
                        <a:pt x="158" y="1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Freeform 483">
                  <a:extLst>
                    <a:ext uri="{FF2B5EF4-FFF2-40B4-BE49-F238E27FC236}">
                      <a16:creationId xmlns:a16="http://schemas.microsoft.com/office/drawing/2014/main" id="{40B076AE-B4D3-4D97-BE03-0BE61418F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3059"/>
                  <a:ext cx="300" cy="173"/>
                </a:xfrm>
                <a:custGeom>
                  <a:avLst/>
                  <a:gdLst>
                    <a:gd name="T0" fmla="*/ 165 w 300"/>
                    <a:gd name="T1" fmla="*/ 172 h 173"/>
                    <a:gd name="T2" fmla="*/ 187 w 300"/>
                    <a:gd name="T3" fmla="*/ 170 h 173"/>
                    <a:gd name="T4" fmla="*/ 208 w 300"/>
                    <a:gd name="T5" fmla="*/ 166 h 173"/>
                    <a:gd name="T6" fmla="*/ 228 w 300"/>
                    <a:gd name="T7" fmla="*/ 160 h 173"/>
                    <a:gd name="T8" fmla="*/ 245 w 300"/>
                    <a:gd name="T9" fmla="*/ 153 h 173"/>
                    <a:gd name="T10" fmla="*/ 261 w 300"/>
                    <a:gd name="T11" fmla="*/ 144 h 173"/>
                    <a:gd name="T12" fmla="*/ 275 w 300"/>
                    <a:gd name="T13" fmla="*/ 135 h 173"/>
                    <a:gd name="T14" fmla="*/ 285 w 300"/>
                    <a:gd name="T15" fmla="*/ 124 h 173"/>
                    <a:gd name="T16" fmla="*/ 293 w 300"/>
                    <a:gd name="T17" fmla="*/ 112 h 173"/>
                    <a:gd name="T18" fmla="*/ 298 w 300"/>
                    <a:gd name="T19" fmla="*/ 99 h 173"/>
                    <a:gd name="T20" fmla="*/ 300 w 300"/>
                    <a:gd name="T21" fmla="*/ 86 h 173"/>
                    <a:gd name="T22" fmla="*/ 298 w 300"/>
                    <a:gd name="T23" fmla="*/ 73 h 173"/>
                    <a:gd name="T24" fmla="*/ 293 w 300"/>
                    <a:gd name="T25" fmla="*/ 61 h 173"/>
                    <a:gd name="T26" fmla="*/ 285 w 300"/>
                    <a:gd name="T27" fmla="*/ 49 h 173"/>
                    <a:gd name="T28" fmla="*/ 275 w 300"/>
                    <a:gd name="T29" fmla="*/ 38 h 173"/>
                    <a:gd name="T30" fmla="*/ 261 w 300"/>
                    <a:gd name="T31" fmla="*/ 28 h 173"/>
                    <a:gd name="T32" fmla="*/ 245 w 300"/>
                    <a:gd name="T33" fmla="*/ 19 h 173"/>
                    <a:gd name="T34" fmla="*/ 228 w 300"/>
                    <a:gd name="T35" fmla="*/ 12 h 173"/>
                    <a:gd name="T36" fmla="*/ 208 w 300"/>
                    <a:gd name="T37" fmla="*/ 6 h 173"/>
                    <a:gd name="T38" fmla="*/ 187 w 300"/>
                    <a:gd name="T39" fmla="*/ 2 h 173"/>
                    <a:gd name="T40" fmla="*/ 165 w 300"/>
                    <a:gd name="T41" fmla="*/ 0 h 173"/>
                    <a:gd name="T42" fmla="*/ 142 w 300"/>
                    <a:gd name="T43" fmla="*/ 0 h 173"/>
                    <a:gd name="T44" fmla="*/ 120 w 300"/>
                    <a:gd name="T45" fmla="*/ 1 h 173"/>
                    <a:gd name="T46" fmla="*/ 99 w 300"/>
                    <a:gd name="T47" fmla="*/ 5 h 173"/>
                    <a:gd name="T48" fmla="*/ 79 w 300"/>
                    <a:gd name="T49" fmla="*/ 10 h 173"/>
                    <a:gd name="T50" fmla="*/ 60 w 300"/>
                    <a:gd name="T51" fmla="*/ 17 h 173"/>
                    <a:gd name="T52" fmla="*/ 44 w 300"/>
                    <a:gd name="T53" fmla="*/ 25 h 173"/>
                    <a:gd name="T54" fmla="*/ 30 w 300"/>
                    <a:gd name="T55" fmla="*/ 34 h 173"/>
                    <a:gd name="T56" fmla="*/ 18 w 300"/>
                    <a:gd name="T57" fmla="*/ 45 h 173"/>
                    <a:gd name="T58" fmla="*/ 9 w 300"/>
                    <a:gd name="T59" fmla="*/ 56 h 173"/>
                    <a:gd name="T60" fmla="*/ 3 w 300"/>
                    <a:gd name="T61" fmla="*/ 69 h 173"/>
                    <a:gd name="T62" fmla="*/ 0 w 300"/>
                    <a:gd name="T63" fmla="*/ 82 h 173"/>
                    <a:gd name="T64" fmla="*/ 1 w 300"/>
                    <a:gd name="T65" fmla="*/ 95 h 173"/>
                    <a:gd name="T66" fmla="*/ 5 w 300"/>
                    <a:gd name="T67" fmla="*/ 108 h 173"/>
                    <a:gd name="T68" fmla="*/ 12 w 300"/>
                    <a:gd name="T69" fmla="*/ 120 h 173"/>
                    <a:gd name="T70" fmla="*/ 22 w 300"/>
                    <a:gd name="T71" fmla="*/ 131 h 173"/>
                    <a:gd name="T72" fmla="*/ 34 w 300"/>
                    <a:gd name="T73" fmla="*/ 141 h 173"/>
                    <a:gd name="T74" fmla="*/ 49 w 300"/>
                    <a:gd name="T75" fmla="*/ 150 h 173"/>
                    <a:gd name="T76" fmla="*/ 66 w 300"/>
                    <a:gd name="T77" fmla="*/ 158 h 173"/>
                    <a:gd name="T78" fmla="*/ 85 w 300"/>
                    <a:gd name="T79" fmla="*/ 164 h 173"/>
                    <a:gd name="T80" fmla="*/ 106 w 300"/>
                    <a:gd name="T81" fmla="*/ 169 h 173"/>
                    <a:gd name="T82" fmla="*/ 127 w 300"/>
                    <a:gd name="T83" fmla="*/ 172 h 173"/>
                    <a:gd name="T84" fmla="*/ 150 w 300"/>
                    <a:gd name="T85" fmla="*/ 173 h 1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0"/>
                    <a:gd name="T130" fmla="*/ 0 h 173"/>
                    <a:gd name="T131" fmla="*/ 300 w 300"/>
                    <a:gd name="T132" fmla="*/ 173 h 1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0" h="173">
                      <a:moveTo>
                        <a:pt x="150" y="173"/>
                      </a:moveTo>
                      <a:lnTo>
                        <a:pt x="158" y="173"/>
                      </a:lnTo>
                      <a:lnTo>
                        <a:pt x="165" y="172"/>
                      </a:lnTo>
                      <a:lnTo>
                        <a:pt x="173" y="172"/>
                      </a:lnTo>
                      <a:lnTo>
                        <a:pt x="180" y="171"/>
                      </a:lnTo>
                      <a:lnTo>
                        <a:pt x="187" y="170"/>
                      </a:lnTo>
                      <a:lnTo>
                        <a:pt x="195" y="169"/>
                      </a:lnTo>
                      <a:lnTo>
                        <a:pt x="202" y="168"/>
                      </a:lnTo>
                      <a:lnTo>
                        <a:pt x="208" y="166"/>
                      </a:lnTo>
                      <a:lnTo>
                        <a:pt x="215" y="164"/>
                      </a:lnTo>
                      <a:lnTo>
                        <a:pt x="221" y="162"/>
                      </a:lnTo>
                      <a:lnTo>
                        <a:pt x="228" y="160"/>
                      </a:lnTo>
                      <a:lnTo>
                        <a:pt x="234" y="158"/>
                      </a:lnTo>
                      <a:lnTo>
                        <a:pt x="240" y="155"/>
                      </a:lnTo>
                      <a:lnTo>
                        <a:pt x="245" y="153"/>
                      </a:lnTo>
                      <a:lnTo>
                        <a:pt x="251" y="150"/>
                      </a:lnTo>
                      <a:lnTo>
                        <a:pt x="256" y="147"/>
                      </a:lnTo>
                      <a:lnTo>
                        <a:pt x="261" y="144"/>
                      </a:lnTo>
                      <a:lnTo>
                        <a:pt x="266" y="141"/>
                      </a:lnTo>
                      <a:lnTo>
                        <a:pt x="270" y="138"/>
                      </a:lnTo>
                      <a:lnTo>
                        <a:pt x="275" y="135"/>
                      </a:lnTo>
                      <a:lnTo>
                        <a:pt x="278" y="131"/>
                      </a:lnTo>
                      <a:lnTo>
                        <a:pt x="282" y="127"/>
                      </a:lnTo>
                      <a:lnTo>
                        <a:pt x="285" y="124"/>
                      </a:lnTo>
                      <a:lnTo>
                        <a:pt x="288" y="120"/>
                      </a:lnTo>
                      <a:lnTo>
                        <a:pt x="291" y="116"/>
                      </a:lnTo>
                      <a:lnTo>
                        <a:pt x="293" y="112"/>
                      </a:lnTo>
                      <a:lnTo>
                        <a:pt x="296" y="108"/>
                      </a:lnTo>
                      <a:lnTo>
                        <a:pt x="297" y="103"/>
                      </a:lnTo>
                      <a:lnTo>
                        <a:pt x="298" y="99"/>
                      </a:lnTo>
                      <a:lnTo>
                        <a:pt x="299" y="95"/>
                      </a:lnTo>
                      <a:lnTo>
                        <a:pt x="300" y="91"/>
                      </a:lnTo>
                      <a:lnTo>
                        <a:pt x="300" y="86"/>
                      </a:lnTo>
                      <a:lnTo>
                        <a:pt x="300" y="82"/>
                      </a:lnTo>
                      <a:lnTo>
                        <a:pt x="299" y="77"/>
                      </a:lnTo>
                      <a:lnTo>
                        <a:pt x="298" y="73"/>
                      </a:lnTo>
                      <a:lnTo>
                        <a:pt x="297" y="69"/>
                      </a:lnTo>
                      <a:lnTo>
                        <a:pt x="296" y="65"/>
                      </a:lnTo>
                      <a:lnTo>
                        <a:pt x="293" y="61"/>
                      </a:lnTo>
                      <a:lnTo>
                        <a:pt x="291" y="56"/>
                      </a:lnTo>
                      <a:lnTo>
                        <a:pt x="288" y="52"/>
                      </a:lnTo>
                      <a:lnTo>
                        <a:pt x="285" y="49"/>
                      </a:lnTo>
                      <a:lnTo>
                        <a:pt x="282" y="45"/>
                      </a:lnTo>
                      <a:lnTo>
                        <a:pt x="278" y="41"/>
                      </a:lnTo>
                      <a:lnTo>
                        <a:pt x="275" y="38"/>
                      </a:lnTo>
                      <a:lnTo>
                        <a:pt x="270" y="34"/>
                      </a:lnTo>
                      <a:lnTo>
                        <a:pt x="266" y="31"/>
                      </a:lnTo>
                      <a:lnTo>
                        <a:pt x="261" y="28"/>
                      </a:lnTo>
                      <a:lnTo>
                        <a:pt x="256" y="25"/>
                      </a:lnTo>
                      <a:lnTo>
                        <a:pt x="251" y="22"/>
                      </a:lnTo>
                      <a:lnTo>
                        <a:pt x="245" y="19"/>
                      </a:lnTo>
                      <a:lnTo>
                        <a:pt x="240" y="17"/>
                      </a:lnTo>
                      <a:lnTo>
                        <a:pt x="234" y="15"/>
                      </a:lnTo>
                      <a:lnTo>
                        <a:pt x="228" y="12"/>
                      </a:lnTo>
                      <a:lnTo>
                        <a:pt x="221" y="10"/>
                      </a:lnTo>
                      <a:lnTo>
                        <a:pt x="215" y="8"/>
                      </a:lnTo>
                      <a:lnTo>
                        <a:pt x="208" y="6"/>
                      </a:lnTo>
                      <a:lnTo>
                        <a:pt x="202" y="5"/>
                      </a:lnTo>
                      <a:lnTo>
                        <a:pt x="195" y="3"/>
                      </a:lnTo>
                      <a:lnTo>
                        <a:pt x="187" y="2"/>
                      </a:lnTo>
                      <a:lnTo>
                        <a:pt x="180" y="1"/>
                      </a:lnTo>
                      <a:lnTo>
                        <a:pt x="173" y="1"/>
                      </a:lnTo>
                      <a:lnTo>
                        <a:pt x="165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2" y="0"/>
                      </a:lnTo>
                      <a:lnTo>
                        <a:pt x="135" y="0"/>
                      </a:lnTo>
                      <a:lnTo>
                        <a:pt x="127" y="1"/>
                      </a:lnTo>
                      <a:lnTo>
                        <a:pt x="120" y="1"/>
                      </a:lnTo>
                      <a:lnTo>
                        <a:pt x="113" y="2"/>
                      </a:lnTo>
                      <a:lnTo>
                        <a:pt x="106" y="3"/>
                      </a:lnTo>
                      <a:lnTo>
                        <a:pt x="99" y="5"/>
                      </a:lnTo>
                      <a:lnTo>
                        <a:pt x="92" y="6"/>
                      </a:lnTo>
                      <a:lnTo>
                        <a:pt x="85" y="8"/>
                      </a:lnTo>
                      <a:lnTo>
                        <a:pt x="79" y="10"/>
                      </a:lnTo>
                      <a:lnTo>
                        <a:pt x="72" y="12"/>
                      </a:lnTo>
                      <a:lnTo>
                        <a:pt x="66" y="15"/>
                      </a:lnTo>
                      <a:lnTo>
                        <a:pt x="60" y="17"/>
                      </a:lnTo>
                      <a:lnTo>
                        <a:pt x="55" y="19"/>
                      </a:lnTo>
                      <a:lnTo>
                        <a:pt x="49" y="22"/>
                      </a:lnTo>
                      <a:lnTo>
                        <a:pt x="44" y="25"/>
                      </a:lnTo>
                      <a:lnTo>
                        <a:pt x="39" y="28"/>
                      </a:lnTo>
                      <a:lnTo>
                        <a:pt x="34" y="31"/>
                      </a:lnTo>
                      <a:lnTo>
                        <a:pt x="30" y="34"/>
                      </a:lnTo>
                      <a:lnTo>
                        <a:pt x="26" y="38"/>
                      </a:lnTo>
                      <a:lnTo>
                        <a:pt x="22" y="41"/>
                      </a:lnTo>
                      <a:lnTo>
                        <a:pt x="18" y="45"/>
                      </a:lnTo>
                      <a:lnTo>
                        <a:pt x="15" y="49"/>
                      </a:lnTo>
                      <a:lnTo>
                        <a:pt x="12" y="52"/>
                      </a:lnTo>
                      <a:lnTo>
                        <a:pt x="9" y="56"/>
                      </a:lnTo>
                      <a:lnTo>
                        <a:pt x="6" y="61"/>
                      </a:lnTo>
                      <a:lnTo>
                        <a:pt x="5" y="65"/>
                      </a:lnTo>
                      <a:lnTo>
                        <a:pt x="3" y="69"/>
                      </a:lnTo>
                      <a:lnTo>
                        <a:pt x="1" y="73"/>
                      </a:lnTo>
                      <a:lnTo>
                        <a:pt x="1" y="77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0" y="91"/>
                      </a:lnTo>
                      <a:lnTo>
                        <a:pt x="1" y="95"/>
                      </a:lnTo>
                      <a:lnTo>
                        <a:pt x="1" y="99"/>
                      </a:lnTo>
                      <a:lnTo>
                        <a:pt x="3" y="103"/>
                      </a:lnTo>
                      <a:lnTo>
                        <a:pt x="5" y="108"/>
                      </a:lnTo>
                      <a:lnTo>
                        <a:pt x="6" y="112"/>
                      </a:lnTo>
                      <a:lnTo>
                        <a:pt x="9" y="116"/>
                      </a:lnTo>
                      <a:lnTo>
                        <a:pt x="12" y="120"/>
                      </a:lnTo>
                      <a:lnTo>
                        <a:pt x="15" y="124"/>
                      </a:lnTo>
                      <a:lnTo>
                        <a:pt x="18" y="127"/>
                      </a:lnTo>
                      <a:lnTo>
                        <a:pt x="22" y="131"/>
                      </a:lnTo>
                      <a:lnTo>
                        <a:pt x="26" y="135"/>
                      </a:lnTo>
                      <a:lnTo>
                        <a:pt x="30" y="138"/>
                      </a:lnTo>
                      <a:lnTo>
                        <a:pt x="34" y="141"/>
                      </a:lnTo>
                      <a:lnTo>
                        <a:pt x="39" y="144"/>
                      </a:lnTo>
                      <a:lnTo>
                        <a:pt x="44" y="147"/>
                      </a:lnTo>
                      <a:lnTo>
                        <a:pt x="49" y="150"/>
                      </a:lnTo>
                      <a:lnTo>
                        <a:pt x="55" y="153"/>
                      </a:lnTo>
                      <a:lnTo>
                        <a:pt x="60" y="155"/>
                      </a:lnTo>
                      <a:lnTo>
                        <a:pt x="66" y="158"/>
                      </a:lnTo>
                      <a:lnTo>
                        <a:pt x="72" y="160"/>
                      </a:lnTo>
                      <a:lnTo>
                        <a:pt x="79" y="162"/>
                      </a:lnTo>
                      <a:lnTo>
                        <a:pt x="85" y="164"/>
                      </a:lnTo>
                      <a:lnTo>
                        <a:pt x="92" y="166"/>
                      </a:lnTo>
                      <a:lnTo>
                        <a:pt x="99" y="168"/>
                      </a:lnTo>
                      <a:lnTo>
                        <a:pt x="106" y="169"/>
                      </a:lnTo>
                      <a:lnTo>
                        <a:pt x="113" y="170"/>
                      </a:lnTo>
                      <a:lnTo>
                        <a:pt x="120" y="171"/>
                      </a:lnTo>
                      <a:lnTo>
                        <a:pt x="127" y="172"/>
                      </a:lnTo>
                      <a:lnTo>
                        <a:pt x="135" y="172"/>
                      </a:lnTo>
                      <a:lnTo>
                        <a:pt x="142" y="173"/>
                      </a:lnTo>
                      <a:lnTo>
                        <a:pt x="150" y="17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Freeform 484">
                  <a:extLst>
                    <a:ext uri="{FF2B5EF4-FFF2-40B4-BE49-F238E27FC236}">
                      <a16:creationId xmlns:a16="http://schemas.microsoft.com/office/drawing/2014/main" id="{8FD1BE40-0F7E-40CE-B2B4-E76D0087E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3070"/>
                  <a:ext cx="333" cy="141"/>
                </a:xfrm>
                <a:custGeom>
                  <a:avLst/>
                  <a:gdLst>
                    <a:gd name="T0" fmla="*/ 183 w 333"/>
                    <a:gd name="T1" fmla="*/ 141 h 141"/>
                    <a:gd name="T2" fmla="*/ 208 w 333"/>
                    <a:gd name="T3" fmla="*/ 139 h 141"/>
                    <a:gd name="T4" fmla="*/ 231 w 333"/>
                    <a:gd name="T5" fmla="*/ 134 h 141"/>
                    <a:gd name="T6" fmla="*/ 253 w 333"/>
                    <a:gd name="T7" fmla="*/ 128 h 141"/>
                    <a:gd name="T8" fmla="*/ 272 w 333"/>
                    <a:gd name="T9" fmla="*/ 120 h 141"/>
                    <a:gd name="T10" fmla="*/ 290 w 333"/>
                    <a:gd name="T11" fmla="*/ 111 h 141"/>
                    <a:gd name="T12" fmla="*/ 304 w 333"/>
                    <a:gd name="T13" fmla="*/ 101 h 141"/>
                    <a:gd name="T14" fmla="*/ 316 w 333"/>
                    <a:gd name="T15" fmla="*/ 89 h 141"/>
                    <a:gd name="T16" fmla="*/ 325 w 333"/>
                    <a:gd name="T17" fmla="*/ 77 h 141"/>
                    <a:gd name="T18" fmla="*/ 331 w 333"/>
                    <a:gd name="T19" fmla="*/ 64 h 141"/>
                    <a:gd name="T20" fmla="*/ 333 w 333"/>
                    <a:gd name="T21" fmla="*/ 50 h 141"/>
                    <a:gd name="T22" fmla="*/ 330 w 333"/>
                    <a:gd name="T23" fmla="*/ 12 h 141"/>
                    <a:gd name="T24" fmla="*/ 323 w 333"/>
                    <a:gd name="T25" fmla="*/ 28 h 141"/>
                    <a:gd name="T26" fmla="*/ 311 w 333"/>
                    <a:gd name="T27" fmla="*/ 42 h 141"/>
                    <a:gd name="T28" fmla="*/ 296 w 333"/>
                    <a:gd name="T29" fmla="*/ 54 h 141"/>
                    <a:gd name="T30" fmla="*/ 279 w 333"/>
                    <a:gd name="T31" fmla="*/ 65 h 141"/>
                    <a:gd name="T32" fmla="*/ 260 w 333"/>
                    <a:gd name="T33" fmla="*/ 73 h 141"/>
                    <a:gd name="T34" fmla="*/ 240 w 333"/>
                    <a:gd name="T35" fmla="*/ 79 h 141"/>
                    <a:gd name="T36" fmla="*/ 220 w 333"/>
                    <a:gd name="T37" fmla="*/ 84 h 141"/>
                    <a:gd name="T38" fmla="*/ 201 w 333"/>
                    <a:gd name="T39" fmla="*/ 87 h 141"/>
                    <a:gd name="T40" fmla="*/ 183 w 333"/>
                    <a:gd name="T41" fmla="*/ 89 h 141"/>
                    <a:gd name="T42" fmla="*/ 167 w 333"/>
                    <a:gd name="T43" fmla="*/ 89 h 141"/>
                    <a:gd name="T44" fmla="*/ 147 w 333"/>
                    <a:gd name="T45" fmla="*/ 88 h 141"/>
                    <a:gd name="T46" fmla="*/ 126 w 333"/>
                    <a:gd name="T47" fmla="*/ 86 h 141"/>
                    <a:gd name="T48" fmla="*/ 105 w 333"/>
                    <a:gd name="T49" fmla="*/ 82 h 141"/>
                    <a:gd name="T50" fmla="*/ 84 w 333"/>
                    <a:gd name="T51" fmla="*/ 76 h 141"/>
                    <a:gd name="T52" fmla="*/ 65 w 333"/>
                    <a:gd name="T53" fmla="*/ 69 h 141"/>
                    <a:gd name="T54" fmla="*/ 47 w 333"/>
                    <a:gd name="T55" fmla="*/ 61 h 141"/>
                    <a:gd name="T56" fmla="*/ 32 w 333"/>
                    <a:gd name="T57" fmla="*/ 51 h 141"/>
                    <a:gd name="T58" fmla="*/ 18 w 333"/>
                    <a:gd name="T59" fmla="*/ 39 h 141"/>
                    <a:gd name="T60" fmla="*/ 9 w 333"/>
                    <a:gd name="T61" fmla="*/ 26 h 141"/>
                    <a:gd name="T62" fmla="*/ 2 w 333"/>
                    <a:gd name="T63" fmla="*/ 11 h 141"/>
                    <a:gd name="T64" fmla="*/ 0 w 333"/>
                    <a:gd name="T65" fmla="*/ 50 h 141"/>
                    <a:gd name="T66" fmla="*/ 2 w 333"/>
                    <a:gd name="T67" fmla="*/ 64 h 141"/>
                    <a:gd name="T68" fmla="*/ 8 w 333"/>
                    <a:gd name="T69" fmla="*/ 77 h 141"/>
                    <a:gd name="T70" fmla="*/ 17 w 333"/>
                    <a:gd name="T71" fmla="*/ 89 h 141"/>
                    <a:gd name="T72" fmla="*/ 29 w 333"/>
                    <a:gd name="T73" fmla="*/ 101 h 141"/>
                    <a:gd name="T74" fmla="*/ 44 w 333"/>
                    <a:gd name="T75" fmla="*/ 111 h 141"/>
                    <a:gd name="T76" fmla="*/ 61 w 333"/>
                    <a:gd name="T77" fmla="*/ 120 h 141"/>
                    <a:gd name="T78" fmla="*/ 81 w 333"/>
                    <a:gd name="T79" fmla="*/ 128 h 141"/>
                    <a:gd name="T80" fmla="*/ 102 w 333"/>
                    <a:gd name="T81" fmla="*/ 134 h 141"/>
                    <a:gd name="T82" fmla="*/ 125 w 333"/>
                    <a:gd name="T83" fmla="*/ 139 h 141"/>
                    <a:gd name="T84" fmla="*/ 150 w 333"/>
                    <a:gd name="T85" fmla="*/ 141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41"/>
                    <a:gd name="T131" fmla="*/ 333 w 333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1"/>
                      </a:lnTo>
                      <a:lnTo>
                        <a:pt x="192" y="140"/>
                      </a:lnTo>
                      <a:lnTo>
                        <a:pt x="200" y="140"/>
                      </a:lnTo>
                      <a:lnTo>
                        <a:pt x="208" y="139"/>
                      </a:lnTo>
                      <a:lnTo>
                        <a:pt x="216" y="137"/>
                      </a:lnTo>
                      <a:lnTo>
                        <a:pt x="224" y="135"/>
                      </a:lnTo>
                      <a:lnTo>
                        <a:pt x="231" y="134"/>
                      </a:lnTo>
                      <a:lnTo>
                        <a:pt x="239" y="132"/>
                      </a:lnTo>
                      <a:lnTo>
                        <a:pt x="246" y="130"/>
                      </a:lnTo>
                      <a:lnTo>
                        <a:pt x="253" y="128"/>
                      </a:lnTo>
                      <a:lnTo>
                        <a:pt x="259" y="126"/>
                      </a:lnTo>
                      <a:lnTo>
                        <a:pt x="266" y="123"/>
                      </a:lnTo>
                      <a:lnTo>
                        <a:pt x="272" y="120"/>
                      </a:lnTo>
                      <a:lnTo>
                        <a:pt x="278" y="117"/>
                      </a:lnTo>
                      <a:lnTo>
                        <a:pt x="284" y="114"/>
                      </a:lnTo>
                      <a:lnTo>
                        <a:pt x="290" y="111"/>
                      </a:lnTo>
                      <a:lnTo>
                        <a:pt x="295" y="108"/>
                      </a:lnTo>
                      <a:lnTo>
                        <a:pt x="300" y="104"/>
                      </a:lnTo>
                      <a:lnTo>
                        <a:pt x="304" y="101"/>
                      </a:lnTo>
                      <a:lnTo>
                        <a:pt x="309" y="97"/>
                      </a:lnTo>
                      <a:lnTo>
                        <a:pt x="313" y="93"/>
                      </a:lnTo>
                      <a:lnTo>
                        <a:pt x="316" y="89"/>
                      </a:lnTo>
                      <a:lnTo>
                        <a:pt x="320" y="85"/>
                      </a:lnTo>
                      <a:lnTo>
                        <a:pt x="323" y="81"/>
                      </a:lnTo>
                      <a:lnTo>
                        <a:pt x="325" y="77"/>
                      </a:lnTo>
                      <a:lnTo>
                        <a:pt x="328" y="72"/>
                      </a:lnTo>
                      <a:lnTo>
                        <a:pt x="330" y="68"/>
                      </a:lnTo>
                      <a:lnTo>
                        <a:pt x="331" y="64"/>
                      </a:lnTo>
                      <a:lnTo>
                        <a:pt x="332" y="59"/>
                      </a:lnTo>
                      <a:lnTo>
                        <a:pt x="333" y="54"/>
                      </a:lnTo>
                      <a:lnTo>
                        <a:pt x="333" y="50"/>
                      </a:lnTo>
                      <a:lnTo>
                        <a:pt x="333" y="0"/>
                      </a:lnTo>
                      <a:lnTo>
                        <a:pt x="332" y="6"/>
                      </a:lnTo>
                      <a:lnTo>
                        <a:pt x="330" y="12"/>
                      </a:lnTo>
                      <a:lnTo>
                        <a:pt x="329" y="17"/>
                      </a:lnTo>
                      <a:lnTo>
                        <a:pt x="326" y="23"/>
                      </a:lnTo>
                      <a:lnTo>
                        <a:pt x="323" y="28"/>
                      </a:lnTo>
                      <a:lnTo>
                        <a:pt x="319" y="33"/>
                      </a:lnTo>
                      <a:lnTo>
                        <a:pt x="316" y="38"/>
                      </a:lnTo>
                      <a:lnTo>
                        <a:pt x="311" y="42"/>
                      </a:lnTo>
                      <a:lnTo>
                        <a:pt x="307" y="46"/>
                      </a:lnTo>
                      <a:lnTo>
                        <a:pt x="302" y="51"/>
                      </a:lnTo>
                      <a:lnTo>
                        <a:pt x="296" y="54"/>
                      </a:lnTo>
                      <a:lnTo>
                        <a:pt x="291" y="58"/>
                      </a:lnTo>
                      <a:lnTo>
                        <a:pt x="285" y="61"/>
                      </a:lnTo>
                      <a:lnTo>
                        <a:pt x="279" y="65"/>
                      </a:lnTo>
                      <a:lnTo>
                        <a:pt x="273" y="67"/>
                      </a:lnTo>
                      <a:lnTo>
                        <a:pt x="266" y="70"/>
                      </a:lnTo>
                      <a:lnTo>
                        <a:pt x="260" y="73"/>
                      </a:lnTo>
                      <a:lnTo>
                        <a:pt x="253" y="75"/>
                      </a:lnTo>
                      <a:lnTo>
                        <a:pt x="247" y="77"/>
                      </a:lnTo>
                      <a:lnTo>
                        <a:pt x="240" y="79"/>
                      </a:lnTo>
                      <a:lnTo>
                        <a:pt x="233" y="81"/>
                      </a:lnTo>
                      <a:lnTo>
                        <a:pt x="227" y="83"/>
                      </a:lnTo>
                      <a:lnTo>
                        <a:pt x="220" y="84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1" y="87"/>
                      </a:lnTo>
                      <a:lnTo>
                        <a:pt x="195" y="88"/>
                      </a:lnTo>
                      <a:lnTo>
                        <a:pt x="189" y="88"/>
                      </a:lnTo>
                      <a:lnTo>
                        <a:pt x="183" y="89"/>
                      </a:lnTo>
                      <a:lnTo>
                        <a:pt x="177" y="89"/>
                      </a:lnTo>
                      <a:lnTo>
                        <a:pt x="172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4" y="88"/>
                      </a:lnTo>
                      <a:lnTo>
                        <a:pt x="147" y="88"/>
                      </a:lnTo>
                      <a:lnTo>
                        <a:pt x="140" y="88"/>
                      </a:lnTo>
                      <a:lnTo>
                        <a:pt x="133" y="87"/>
                      </a:lnTo>
                      <a:lnTo>
                        <a:pt x="126" y="86"/>
                      </a:lnTo>
                      <a:lnTo>
                        <a:pt x="119" y="85"/>
                      </a:lnTo>
                      <a:lnTo>
                        <a:pt x="112" y="84"/>
                      </a:lnTo>
                      <a:lnTo>
                        <a:pt x="105" y="82"/>
                      </a:lnTo>
                      <a:lnTo>
                        <a:pt x="98" y="80"/>
                      </a:lnTo>
                      <a:lnTo>
                        <a:pt x="91" y="79"/>
                      </a:lnTo>
                      <a:lnTo>
                        <a:pt x="84" y="76"/>
                      </a:lnTo>
                      <a:lnTo>
                        <a:pt x="78" y="74"/>
                      </a:lnTo>
                      <a:lnTo>
                        <a:pt x="71" y="72"/>
                      </a:lnTo>
                      <a:lnTo>
                        <a:pt x="65" y="69"/>
                      </a:lnTo>
                      <a:lnTo>
                        <a:pt x="59" y="67"/>
                      </a:lnTo>
                      <a:lnTo>
                        <a:pt x="53" y="64"/>
                      </a:lnTo>
                      <a:lnTo>
                        <a:pt x="47" y="61"/>
                      </a:lnTo>
                      <a:lnTo>
                        <a:pt x="42" y="58"/>
                      </a:lnTo>
                      <a:lnTo>
                        <a:pt x="37" y="54"/>
                      </a:lnTo>
                      <a:lnTo>
                        <a:pt x="32" y="51"/>
                      </a:lnTo>
                      <a:lnTo>
                        <a:pt x="27" y="47"/>
                      </a:lnTo>
                      <a:lnTo>
                        <a:pt x="22" y="43"/>
                      </a:lnTo>
                      <a:lnTo>
                        <a:pt x="18" y="39"/>
                      </a:lnTo>
                      <a:lnTo>
                        <a:pt x="15" y="35"/>
                      </a:lnTo>
                      <a:lnTo>
                        <a:pt x="12" y="30"/>
                      </a:lnTo>
                      <a:lnTo>
                        <a:pt x="9" y="26"/>
                      </a:lnTo>
                      <a:lnTo>
                        <a:pt x="6" y="21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3" y="68"/>
                      </a:lnTo>
                      <a:lnTo>
                        <a:pt x="5" y="72"/>
                      </a:lnTo>
                      <a:lnTo>
                        <a:pt x="8" y="77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7" y="89"/>
                      </a:lnTo>
                      <a:lnTo>
                        <a:pt x="20" y="93"/>
                      </a:lnTo>
                      <a:lnTo>
                        <a:pt x="24" y="97"/>
                      </a:lnTo>
                      <a:lnTo>
                        <a:pt x="29" y="101"/>
                      </a:lnTo>
                      <a:lnTo>
                        <a:pt x="33" y="104"/>
                      </a:lnTo>
                      <a:lnTo>
                        <a:pt x="38" y="108"/>
                      </a:lnTo>
                      <a:lnTo>
                        <a:pt x="44" y="111"/>
                      </a:lnTo>
                      <a:lnTo>
                        <a:pt x="49" y="114"/>
                      </a:lnTo>
                      <a:lnTo>
                        <a:pt x="55" y="117"/>
                      </a:lnTo>
                      <a:lnTo>
                        <a:pt x="61" y="120"/>
                      </a:lnTo>
                      <a:lnTo>
                        <a:pt x="67" y="123"/>
                      </a:lnTo>
                      <a:lnTo>
                        <a:pt x="74" y="126"/>
                      </a:lnTo>
                      <a:lnTo>
                        <a:pt x="81" y="128"/>
                      </a:lnTo>
                      <a:lnTo>
                        <a:pt x="87" y="130"/>
                      </a:lnTo>
                      <a:lnTo>
                        <a:pt x="95" y="132"/>
                      </a:lnTo>
                      <a:lnTo>
                        <a:pt x="102" y="134"/>
                      </a:lnTo>
                      <a:lnTo>
                        <a:pt x="110" y="135"/>
                      </a:lnTo>
                      <a:lnTo>
                        <a:pt x="117" y="137"/>
                      </a:lnTo>
                      <a:lnTo>
                        <a:pt x="125" y="139"/>
                      </a:lnTo>
                      <a:lnTo>
                        <a:pt x="133" y="140"/>
                      </a:lnTo>
                      <a:lnTo>
                        <a:pt x="141" y="140"/>
                      </a:lnTo>
                      <a:lnTo>
                        <a:pt x="150" y="141"/>
                      </a:lnTo>
                      <a:lnTo>
                        <a:pt x="158" y="141"/>
                      </a:lnTo>
                      <a:lnTo>
                        <a:pt x="166" y="1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Freeform 485">
                  <a:extLst>
                    <a:ext uri="{FF2B5EF4-FFF2-40B4-BE49-F238E27FC236}">
                      <a16:creationId xmlns:a16="http://schemas.microsoft.com/office/drawing/2014/main" id="{8E556F4C-2D1C-4426-8591-F6AF97757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3070"/>
                  <a:ext cx="333" cy="141"/>
                </a:xfrm>
                <a:custGeom>
                  <a:avLst/>
                  <a:gdLst>
                    <a:gd name="T0" fmla="*/ 183 w 333"/>
                    <a:gd name="T1" fmla="*/ 141 h 141"/>
                    <a:gd name="T2" fmla="*/ 208 w 333"/>
                    <a:gd name="T3" fmla="*/ 139 h 141"/>
                    <a:gd name="T4" fmla="*/ 231 w 333"/>
                    <a:gd name="T5" fmla="*/ 134 h 141"/>
                    <a:gd name="T6" fmla="*/ 253 w 333"/>
                    <a:gd name="T7" fmla="*/ 128 h 141"/>
                    <a:gd name="T8" fmla="*/ 272 w 333"/>
                    <a:gd name="T9" fmla="*/ 120 h 141"/>
                    <a:gd name="T10" fmla="*/ 290 w 333"/>
                    <a:gd name="T11" fmla="*/ 111 h 141"/>
                    <a:gd name="T12" fmla="*/ 304 w 333"/>
                    <a:gd name="T13" fmla="*/ 101 h 141"/>
                    <a:gd name="T14" fmla="*/ 316 w 333"/>
                    <a:gd name="T15" fmla="*/ 89 h 141"/>
                    <a:gd name="T16" fmla="*/ 325 w 333"/>
                    <a:gd name="T17" fmla="*/ 77 h 141"/>
                    <a:gd name="T18" fmla="*/ 331 w 333"/>
                    <a:gd name="T19" fmla="*/ 64 h 141"/>
                    <a:gd name="T20" fmla="*/ 333 w 333"/>
                    <a:gd name="T21" fmla="*/ 50 h 141"/>
                    <a:gd name="T22" fmla="*/ 330 w 333"/>
                    <a:gd name="T23" fmla="*/ 12 h 141"/>
                    <a:gd name="T24" fmla="*/ 323 w 333"/>
                    <a:gd name="T25" fmla="*/ 28 h 141"/>
                    <a:gd name="T26" fmla="*/ 311 w 333"/>
                    <a:gd name="T27" fmla="*/ 42 h 141"/>
                    <a:gd name="T28" fmla="*/ 296 w 333"/>
                    <a:gd name="T29" fmla="*/ 54 h 141"/>
                    <a:gd name="T30" fmla="*/ 279 w 333"/>
                    <a:gd name="T31" fmla="*/ 65 h 141"/>
                    <a:gd name="T32" fmla="*/ 260 w 333"/>
                    <a:gd name="T33" fmla="*/ 73 h 141"/>
                    <a:gd name="T34" fmla="*/ 240 w 333"/>
                    <a:gd name="T35" fmla="*/ 79 h 141"/>
                    <a:gd name="T36" fmla="*/ 220 w 333"/>
                    <a:gd name="T37" fmla="*/ 84 h 141"/>
                    <a:gd name="T38" fmla="*/ 201 w 333"/>
                    <a:gd name="T39" fmla="*/ 87 h 141"/>
                    <a:gd name="T40" fmla="*/ 183 w 333"/>
                    <a:gd name="T41" fmla="*/ 89 h 141"/>
                    <a:gd name="T42" fmla="*/ 167 w 333"/>
                    <a:gd name="T43" fmla="*/ 89 h 141"/>
                    <a:gd name="T44" fmla="*/ 147 w 333"/>
                    <a:gd name="T45" fmla="*/ 88 h 141"/>
                    <a:gd name="T46" fmla="*/ 126 w 333"/>
                    <a:gd name="T47" fmla="*/ 86 h 141"/>
                    <a:gd name="T48" fmla="*/ 105 w 333"/>
                    <a:gd name="T49" fmla="*/ 82 h 141"/>
                    <a:gd name="T50" fmla="*/ 84 w 333"/>
                    <a:gd name="T51" fmla="*/ 76 h 141"/>
                    <a:gd name="T52" fmla="*/ 65 w 333"/>
                    <a:gd name="T53" fmla="*/ 69 h 141"/>
                    <a:gd name="T54" fmla="*/ 47 w 333"/>
                    <a:gd name="T55" fmla="*/ 61 h 141"/>
                    <a:gd name="T56" fmla="*/ 32 w 333"/>
                    <a:gd name="T57" fmla="*/ 51 h 141"/>
                    <a:gd name="T58" fmla="*/ 18 w 333"/>
                    <a:gd name="T59" fmla="*/ 39 h 141"/>
                    <a:gd name="T60" fmla="*/ 9 w 333"/>
                    <a:gd name="T61" fmla="*/ 26 h 141"/>
                    <a:gd name="T62" fmla="*/ 2 w 333"/>
                    <a:gd name="T63" fmla="*/ 11 h 141"/>
                    <a:gd name="T64" fmla="*/ 0 w 333"/>
                    <a:gd name="T65" fmla="*/ 50 h 141"/>
                    <a:gd name="T66" fmla="*/ 2 w 333"/>
                    <a:gd name="T67" fmla="*/ 64 h 141"/>
                    <a:gd name="T68" fmla="*/ 8 w 333"/>
                    <a:gd name="T69" fmla="*/ 77 h 141"/>
                    <a:gd name="T70" fmla="*/ 17 w 333"/>
                    <a:gd name="T71" fmla="*/ 89 h 141"/>
                    <a:gd name="T72" fmla="*/ 29 w 333"/>
                    <a:gd name="T73" fmla="*/ 101 h 141"/>
                    <a:gd name="T74" fmla="*/ 44 w 333"/>
                    <a:gd name="T75" fmla="*/ 111 h 141"/>
                    <a:gd name="T76" fmla="*/ 61 w 333"/>
                    <a:gd name="T77" fmla="*/ 120 h 141"/>
                    <a:gd name="T78" fmla="*/ 81 w 333"/>
                    <a:gd name="T79" fmla="*/ 128 h 141"/>
                    <a:gd name="T80" fmla="*/ 102 w 333"/>
                    <a:gd name="T81" fmla="*/ 134 h 141"/>
                    <a:gd name="T82" fmla="*/ 125 w 333"/>
                    <a:gd name="T83" fmla="*/ 139 h 141"/>
                    <a:gd name="T84" fmla="*/ 150 w 333"/>
                    <a:gd name="T85" fmla="*/ 141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41"/>
                    <a:gd name="T131" fmla="*/ 333 w 333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1"/>
                      </a:lnTo>
                      <a:lnTo>
                        <a:pt x="192" y="140"/>
                      </a:lnTo>
                      <a:lnTo>
                        <a:pt x="200" y="140"/>
                      </a:lnTo>
                      <a:lnTo>
                        <a:pt x="208" y="139"/>
                      </a:lnTo>
                      <a:lnTo>
                        <a:pt x="216" y="137"/>
                      </a:lnTo>
                      <a:lnTo>
                        <a:pt x="224" y="135"/>
                      </a:lnTo>
                      <a:lnTo>
                        <a:pt x="231" y="134"/>
                      </a:lnTo>
                      <a:lnTo>
                        <a:pt x="239" y="132"/>
                      </a:lnTo>
                      <a:lnTo>
                        <a:pt x="246" y="130"/>
                      </a:lnTo>
                      <a:lnTo>
                        <a:pt x="253" y="128"/>
                      </a:lnTo>
                      <a:lnTo>
                        <a:pt x="259" y="126"/>
                      </a:lnTo>
                      <a:lnTo>
                        <a:pt x="266" y="123"/>
                      </a:lnTo>
                      <a:lnTo>
                        <a:pt x="272" y="120"/>
                      </a:lnTo>
                      <a:lnTo>
                        <a:pt x="278" y="117"/>
                      </a:lnTo>
                      <a:lnTo>
                        <a:pt x="284" y="114"/>
                      </a:lnTo>
                      <a:lnTo>
                        <a:pt x="290" y="111"/>
                      </a:lnTo>
                      <a:lnTo>
                        <a:pt x="295" y="108"/>
                      </a:lnTo>
                      <a:lnTo>
                        <a:pt x="300" y="104"/>
                      </a:lnTo>
                      <a:lnTo>
                        <a:pt x="304" y="101"/>
                      </a:lnTo>
                      <a:lnTo>
                        <a:pt x="309" y="97"/>
                      </a:lnTo>
                      <a:lnTo>
                        <a:pt x="313" y="93"/>
                      </a:lnTo>
                      <a:lnTo>
                        <a:pt x="316" y="89"/>
                      </a:lnTo>
                      <a:lnTo>
                        <a:pt x="320" y="85"/>
                      </a:lnTo>
                      <a:lnTo>
                        <a:pt x="323" y="81"/>
                      </a:lnTo>
                      <a:lnTo>
                        <a:pt x="325" y="77"/>
                      </a:lnTo>
                      <a:lnTo>
                        <a:pt x="328" y="72"/>
                      </a:lnTo>
                      <a:lnTo>
                        <a:pt x="330" y="68"/>
                      </a:lnTo>
                      <a:lnTo>
                        <a:pt x="331" y="64"/>
                      </a:lnTo>
                      <a:lnTo>
                        <a:pt x="332" y="59"/>
                      </a:lnTo>
                      <a:lnTo>
                        <a:pt x="333" y="54"/>
                      </a:lnTo>
                      <a:lnTo>
                        <a:pt x="333" y="50"/>
                      </a:lnTo>
                      <a:lnTo>
                        <a:pt x="333" y="0"/>
                      </a:lnTo>
                      <a:lnTo>
                        <a:pt x="332" y="6"/>
                      </a:lnTo>
                      <a:lnTo>
                        <a:pt x="330" y="12"/>
                      </a:lnTo>
                      <a:lnTo>
                        <a:pt x="329" y="17"/>
                      </a:lnTo>
                      <a:lnTo>
                        <a:pt x="326" y="23"/>
                      </a:lnTo>
                      <a:lnTo>
                        <a:pt x="323" y="28"/>
                      </a:lnTo>
                      <a:lnTo>
                        <a:pt x="319" y="33"/>
                      </a:lnTo>
                      <a:lnTo>
                        <a:pt x="316" y="38"/>
                      </a:lnTo>
                      <a:lnTo>
                        <a:pt x="311" y="42"/>
                      </a:lnTo>
                      <a:lnTo>
                        <a:pt x="307" y="46"/>
                      </a:lnTo>
                      <a:lnTo>
                        <a:pt x="302" y="51"/>
                      </a:lnTo>
                      <a:lnTo>
                        <a:pt x="296" y="54"/>
                      </a:lnTo>
                      <a:lnTo>
                        <a:pt x="291" y="58"/>
                      </a:lnTo>
                      <a:lnTo>
                        <a:pt x="285" y="61"/>
                      </a:lnTo>
                      <a:lnTo>
                        <a:pt x="279" y="65"/>
                      </a:lnTo>
                      <a:lnTo>
                        <a:pt x="273" y="67"/>
                      </a:lnTo>
                      <a:lnTo>
                        <a:pt x="266" y="70"/>
                      </a:lnTo>
                      <a:lnTo>
                        <a:pt x="260" y="73"/>
                      </a:lnTo>
                      <a:lnTo>
                        <a:pt x="253" y="75"/>
                      </a:lnTo>
                      <a:lnTo>
                        <a:pt x="247" y="77"/>
                      </a:lnTo>
                      <a:lnTo>
                        <a:pt x="240" y="79"/>
                      </a:lnTo>
                      <a:lnTo>
                        <a:pt x="233" y="81"/>
                      </a:lnTo>
                      <a:lnTo>
                        <a:pt x="227" y="83"/>
                      </a:lnTo>
                      <a:lnTo>
                        <a:pt x="220" y="84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1" y="87"/>
                      </a:lnTo>
                      <a:lnTo>
                        <a:pt x="195" y="88"/>
                      </a:lnTo>
                      <a:lnTo>
                        <a:pt x="189" y="88"/>
                      </a:lnTo>
                      <a:lnTo>
                        <a:pt x="183" y="89"/>
                      </a:lnTo>
                      <a:lnTo>
                        <a:pt x="177" y="89"/>
                      </a:lnTo>
                      <a:lnTo>
                        <a:pt x="172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4" y="88"/>
                      </a:lnTo>
                      <a:lnTo>
                        <a:pt x="147" y="88"/>
                      </a:lnTo>
                      <a:lnTo>
                        <a:pt x="140" y="88"/>
                      </a:lnTo>
                      <a:lnTo>
                        <a:pt x="133" y="87"/>
                      </a:lnTo>
                      <a:lnTo>
                        <a:pt x="126" y="86"/>
                      </a:lnTo>
                      <a:lnTo>
                        <a:pt x="119" y="85"/>
                      </a:lnTo>
                      <a:lnTo>
                        <a:pt x="112" y="84"/>
                      </a:lnTo>
                      <a:lnTo>
                        <a:pt x="105" y="82"/>
                      </a:lnTo>
                      <a:lnTo>
                        <a:pt x="98" y="80"/>
                      </a:lnTo>
                      <a:lnTo>
                        <a:pt x="91" y="79"/>
                      </a:lnTo>
                      <a:lnTo>
                        <a:pt x="84" y="76"/>
                      </a:lnTo>
                      <a:lnTo>
                        <a:pt x="78" y="74"/>
                      </a:lnTo>
                      <a:lnTo>
                        <a:pt x="71" y="72"/>
                      </a:lnTo>
                      <a:lnTo>
                        <a:pt x="65" y="69"/>
                      </a:lnTo>
                      <a:lnTo>
                        <a:pt x="59" y="67"/>
                      </a:lnTo>
                      <a:lnTo>
                        <a:pt x="53" y="64"/>
                      </a:lnTo>
                      <a:lnTo>
                        <a:pt x="47" y="61"/>
                      </a:lnTo>
                      <a:lnTo>
                        <a:pt x="42" y="58"/>
                      </a:lnTo>
                      <a:lnTo>
                        <a:pt x="37" y="54"/>
                      </a:lnTo>
                      <a:lnTo>
                        <a:pt x="32" y="51"/>
                      </a:lnTo>
                      <a:lnTo>
                        <a:pt x="27" y="47"/>
                      </a:lnTo>
                      <a:lnTo>
                        <a:pt x="22" y="43"/>
                      </a:lnTo>
                      <a:lnTo>
                        <a:pt x="18" y="39"/>
                      </a:lnTo>
                      <a:lnTo>
                        <a:pt x="15" y="35"/>
                      </a:lnTo>
                      <a:lnTo>
                        <a:pt x="12" y="30"/>
                      </a:lnTo>
                      <a:lnTo>
                        <a:pt x="9" y="26"/>
                      </a:lnTo>
                      <a:lnTo>
                        <a:pt x="6" y="21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3" y="68"/>
                      </a:lnTo>
                      <a:lnTo>
                        <a:pt x="5" y="72"/>
                      </a:lnTo>
                      <a:lnTo>
                        <a:pt x="8" y="77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7" y="89"/>
                      </a:lnTo>
                      <a:lnTo>
                        <a:pt x="20" y="93"/>
                      </a:lnTo>
                      <a:lnTo>
                        <a:pt x="24" y="97"/>
                      </a:lnTo>
                      <a:lnTo>
                        <a:pt x="29" y="101"/>
                      </a:lnTo>
                      <a:lnTo>
                        <a:pt x="33" y="104"/>
                      </a:lnTo>
                      <a:lnTo>
                        <a:pt x="38" y="108"/>
                      </a:lnTo>
                      <a:lnTo>
                        <a:pt x="44" y="111"/>
                      </a:lnTo>
                      <a:lnTo>
                        <a:pt x="49" y="114"/>
                      </a:lnTo>
                      <a:lnTo>
                        <a:pt x="55" y="117"/>
                      </a:lnTo>
                      <a:lnTo>
                        <a:pt x="61" y="120"/>
                      </a:lnTo>
                      <a:lnTo>
                        <a:pt x="67" y="123"/>
                      </a:lnTo>
                      <a:lnTo>
                        <a:pt x="74" y="126"/>
                      </a:lnTo>
                      <a:lnTo>
                        <a:pt x="81" y="128"/>
                      </a:lnTo>
                      <a:lnTo>
                        <a:pt x="87" y="130"/>
                      </a:lnTo>
                      <a:lnTo>
                        <a:pt x="95" y="132"/>
                      </a:lnTo>
                      <a:lnTo>
                        <a:pt x="102" y="134"/>
                      </a:lnTo>
                      <a:lnTo>
                        <a:pt x="110" y="135"/>
                      </a:lnTo>
                      <a:lnTo>
                        <a:pt x="117" y="137"/>
                      </a:lnTo>
                      <a:lnTo>
                        <a:pt x="125" y="139"/>
                      </a:lnTo>
                      <a:lnTo>
                        <a:pt x="133" y="140"/>
                      </a:lnTo>
                      <a:lnTo>
                        <a:pt x="141" y="140"/>
                      </a:lnTo>
                      <a:lnTo>
                        <a:pt x="150" y="141"/>
                      </a:lnTo>
                      <a:lnTo>
                        <a:pt x="158" y="141"/>
                      </a:lnTo>
                      <a:lnTo>
                        <a:pt x="166" y="141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Freeform 486">
                  <a:extLst>
                    <a:ext uri="{FF2B5EF4-FFF2-40B4-BE49-F238E27FC236}">
                      <a16:creationId xmlns:a16="http://schemas.microsoft.com/office/drawing/2014/main" id="{1755ACEC-8D2E-45D8-9682-EDB8AE994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976"/>
                  <a:ext cx="333" cy="183"/>
                </a:xfrm>
                <a:custGeom>
                  <a:avLst/>
                  <a:gdLst>
                    <a:gd name="T0" fmla="*/ 183 w 333"/>
                    <a:gd name="T1" fmla="*/ 182 h 183"/>
                    <a:gd name="T2" fmla="*/ 208 w 333"/>
                    <a:gd name="T3" fmla="*/ 180 h 183"/>
                    <a:gd name="T4" fmla="*/ 231 w 333"/>
                    <a:gd name="T5" fmla="*/ 176 h 183"/>
                    <a:gd name="T6" fmla="*/ 253 w 333"/>
                    <a:gd name="T7" fmla="*/ 169 h 183"/>
                    <a:gd name="T8" fmla="*/ 272 w 333"/>
                    <a:gd name="T9" fmla="*/ 162 h 183"/>
                    <a:gd name="T10" fmla="*/ 290 w 333"/>
                    <a:gd name="T11" fmla="*/ 153 h 183"/>
                    <a:gd name="T12" fmla="*/ 304 w 333"/>
                    <a:gd name="T13" fmla="*/ 143 h 183"/>
                    <a:gd name="T14" fmla="*/ 316 w 333"/>
                    <a:gd name="T15" fmla="*/ 131 h 183"/>
                    <a:gd name="T16" fmla="*/ 325 w 333"/>
                    <a:gd name="T17" fmla="*/ 118 h 183"/>
                    <a:gd name="T18" fmla="*/ 331 w 333"/>
                    <a:gd name="T19" fmla="*/ 105 h 183"/>
                    <a:gd name="T20" fmla="*/ 333 w 333"/>
                    <a:gd name="T21" fmla="*/ 91 h 183"/>
                    <a:gd name="T22" fmla="*/ 331 w 333"/>
                    <a:gd name="T23" fmla="*/ 77 h 183"/>
                    <a:gd name="T24" fmla="*/ 325 w 333"/>
                    <a:gd name="T25" fmla="*/ 64 h 183"/>
                    <a:gd name="T26" fmla="*/ 316 w 333"/>
                    <a:gd name="T27" fmla="*/ 51 h 183"/>
                    <a:gd name="T28" fmla="*/ 304 w 333"/>
                    <a:gd name="T29" fmla="*/ 40 h 183"/>
                    <a:gd name="T30" fmla="*/ 290 w 333"/>
                    <a:gd name="T31" fmla="*/ 30 h 183"/>
                    <a:gd name="T32" fmla="*/ 272 w 333"/>
                    <a:gd name="T33" fmla="*/ 21 h 183"/>
                    <a:gd name="T34" fmla="*/ 253 w 333"/>
                    <a:gd name="T35" fmla="*/ 13 h 183"/>
                    <a:gd name="T36" fmla="*/ 231 w 333"/>
                    <a:gd name="T37" fmla="*/ 7 h 183"/>
                    <a:gd name="T38" fmla="*/ 208 w 333"/>
                    <a:gd name="T39" fmla="*/ 3 h 183"/>
                    <a:gd name="T40" fmla="*/ 183 w 333"/>
                    <a:gd name="T41" fmla="*/ 0 h 183"/>
                    <a:gd name="T42" fmla="*/ 158 w 333"/>
                    <a:gd name="T43" fmla="*/ 0 h 183"/>
                    <a:gd name="T44" fmla="*/ 133 w 333"/>
                    <a:gd name="T45" fmla="*/ 2 h 183"/>
                    <a:gd name="T46" fmla="*/ 110 w 333"/>
                    <a:gd name="T47" fmla="*/ 5 h 183"/>
                    <a:gd name="T48" fmla="*/ 87 w 333"/>
                    <a:gd name="T49" fmla="*/ 11 h 183"/>
                    <a:gd name="T50" fmla="*/ 67 w 333"/>
                    <a:gd name="T51" fmla="*/ 18 h 183"/>
                    <a:gd name="T52" fmla="*/ 49 w 333"/>
                    <a:gd name="T53" fmla="*/ 27 h 183"/>
                    <a:gd name="T54" fmla="*/ 33 w 333"/>
                    <a:gd name="T55" fmla="*/ 36 h 183"/>
                    <a:gd name="T56" fmla="*/ 20 w 333"/>
                    <a:gd name="T57" fmla="*/ 48 h 183"/>
                    <a:gd name="T58" fmla="*/ 10 w 333"/>
                    <a:gd name="T59" fmla="*/ 60 h 183"/>
                    <a:gd name="T60" fmla="*/ 3 w 333"/>
                    <a:gd name="T61" fmla="*/ 73 h 183"/>
                    <a:gd name="T62" fmla="*/ 0 w 333"/>
                    <a:gd name="T63" fmla="*/ 87 h 183"/>
                    <a:gd name="T64" fmla="*/ 1 w 333"/>
                    <a:gd name="T65" fmla="*/ 101 h 183"/>
                    <a:gd name="T66" fmla="*/ 5 w 333"/>
                    <a:gd name="T67" fmla="*/ 114 h 183"/>
                    <a:gd name="T68" fmla="*/ 13 w 333"/>
                    <a:gd name="T69" fmla="*/ 126 h 183"/>
                    <a:gd name="T70" fmla="*/ 24 w 333"/>
                    <a:gd name="T71" fmla="*/ 138 h 183"/>
                    <a:gd name="T72" fmla="*/ 38 w 333"/>
                    <a:gd name="T73" fmla="*/ 149 h 183"/>
                    <a:gd name="T74" fmla="*/ 55 w 333"/>
                    <a:gd name="T75" fmla="*/ 159 h 183"/>
                    <a:gd name="T76" fmla="*/ 74 w 333"/>
                    <a:gd name="T77" fmla="*/ 167 h 183"/>
                    <a:gd name="T78" fmla="*/ 95 w 333"/>
                    <a:gd name="T79" fmla="*/ 174 h 183"/>
                    <a:gd name="T80" fmla="*/ 117 w 333"/>
                    <a:gd name="T81" fmla="*/ 179 h 183"/>
                    <a:gd name="T82" fmla="*/ 141 w 333"/>
                    <a:gd name="T83" fmla="*/ 182 h 183"/>
                    <a:gd name="T84" fmla="*/ 166 w 333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83"/>
                    <a:gd name="T131" fmla="*/ 333 w 333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83">
                      <a:moveTo>
                        <a:pt x="166" y="183"/>
                      </a:moveTo>
                      <a:lnTo>
                        <a:pt x="175" y="182"/>
                      </a:lnTo>
                      <a:lnTo>
                        <a:pt x="183" y="182"/>
                      </a:lnTo>
                      <a:lnTo>
                        <a:pt x="192" y="182"/>
                      </a:lnTo>
                      <a:lnTo>
                        <a:pt x="200" y="181"/>
                      </a:lnTo>
                      <a:lnTo>
                        <a:pt x="208" y="180"/>
                      </a:lnTo>
                      <a:lnTo>
                        <a:pt x="216" y="179"/>
                      </a:lnTo>
                      <a:lnTo>
                        <a:pt x="224" y="177"/>
                      </a:lnTo>
                      <a:lnTo>
                        <a:pt x="231" y="176"/>
                      </a:lnTo>
                      <a:lnTo>
                        <a:pt x="239" y="174"/>
                      </a:lnTo>
                      <a:lnTo>
                        <a:pt x="246" y="171"/>
                      </a:lnTo>
                      <a:lnTo>
                        <a:pt x="253" y="169"/>
                      </a:lnTo>
                      <a:lnTo>
                        <a:pt x="259" y="167"/>
                      </a:lnTo>
                      <a:lnTo>
                        <a:pt x="266" y="164"/>
                      </a:lnTo>
                      <a:lnTo>
                        <a:pt x="272" y="162"/>
                      </a:lnTo>
                      <a:lnTo>
                        <a:pt x="278" y="159"/>
                      </a:lnTo>
                      <a:lnTo>
                        <a:pt x="284" y="156"/>
                      </a:lnTo>
                      <a:lnTo>
                        <a:pt x="290" y="153"/>
                      </a:lnTo>
                      <a:lnTo>
                        <a:pt x="295" y="149"/>
                      </a:lnTo>
                      <a:lnTo>
                        <a:pt x="300" y="146"/>
                      </a:lnTo>
                      <a:lnTo>
                        <a:pt x="304" y="143"/>
                      </a:lnTo>
                      <a:lnTo>
                        <a:pt x="309" y="138"/>
                      </a:lnTo>
                      <a:lnTo>
                        <a:pt x="313" y="135"/>
                      </a:lnTo>
                      <a:lnTo>
                        <a:pt x="316" y="131"/>
                      </a:lnTo>
                      <a:lnTo>
                        <a:pt x="320" y="126"/>
                      </a:lnTo>
                      <a:lnTo>
                        <a:pt x="323" y="122"/>
                      </a:lnTo>
                      <a:lnTo>
                        <a:pt x="325" y="118"/>
                      </a:lnTo>
                      <a:lnTo>
                        <a:pt x="328" y="114"/>
                      </a:lnTo>
                      <a:lnTo>
                        <a:pt x="330" y="109"/>
                      </a:lnTo>
                      <a:lnTo>
                        <a:pt x="331" y="105"/>
                      </a:lnTo>
                      <a:lnTo>
                        <a:pt x="332" y="101"/>
                      </a:lnTo>
                      <a:lnTo>
                        <a:pt x="333" y="96"/>
                      </a:lnTo>
                      <a:lnTo>
                        <a:pt x="333" y="91"/>
                      </a:lnTo>
                      <a:lnTo>
                        <a:pt x="333" y="87"/>
                      </a:lnTo>
                      <a:lnTo>
                        <a:pt x="332" y="82"/>
                      </a:lnTo>
                      <a:lnTo>
                        <a:pt x="331" y="77"/>
                      </a:lnTo>
                      <a:lnTo>
                        <a:pt x="330" y="73"/>
                      </a:lnTo>
                      <a:lnTo>
                        <a:pt x="328" y="69"/>
                      </a:lnTo>
                      <a:lnTo>
                        <a:pt x="325" y="64"/>
                      </a:lnTo>
                      <a:lnTo>
                        <a:pt x="323" y="60"/>
                      </a:lnTo>
                      <a:lnTo>
                        <a:pt x="320" y="56"/>
                      </a:lnTo>
                      <a:lnTo>
                        <a:pt x="316" y="51"/>
                      </a:lnTo>
                      <a:lnTo>
                        <a:pt x="313" y="48"/>
                      </a:lnTo>
                      <a:lnTo>
                        <a:pt x="309" y="44"/>
                      </a:lnTo>
                      <a:lnTo>
                        <a:pt x="304" y="40"/>
                      </a:lnTo>
                      <a:lnTo>
                        <a:pt x="300" y="36"/>
                      </a:lnTo>
                      <a:lnTo>
                        <a:pt x="295" y="33"/>
                      </a:lnTo>
                      <a:lnTo>
                        <a:pt x="290" y="30"/>
                      </a:lnTo>
                      <a:lnTo>
                        <a:pt x="284" y="27"/>
                      </a:lnTo>
                      <a:lnTo>
                        <a:pt x="278" y="24"/>
                      </a:lnTo>
                      <a:lnTo>
                        <a:pt x="272" y="21"/>
                      </a:lnTo>
                      <a:lnTo>
                        <a:pt x="266" y="18"/>
                      </a:lnTo>
                      <a:lnTo>
                        <a:pt x="259" y="15"/>
                      </a:lnTo>
                      <a:lnTo>
                        <a:pt x="253" y="13"/>
                      </a:lnTo>
                      <a:lnTo>
                        <a:pt x="246" y="11"/>
                      </a:lnTo>
                      <a:lnTo>
                        <a:pt x="239" y="9"/>
                      </a:lnTo>
                      <a:lnTo>
                        <a:pt x="231" y="7"/>
                      </a:lnTo>
                      <a:lnTo>
                        <a:pt x="224" y="5"/>
                      </a:lnTo>
                      <a:lnTo>
                        <a:pt x="216" y="4"/>
                      </a:lnTo>
                      <a:lnTo>
                        <a:pt x="208" y="3"/>
                      </a:lnTo>
                      <a:lnTo>
                        <a:pt x="200" y="2"/>
                      </a:lnTo>
                      <a:lnTo>
                        <a:pt x="192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1" y="1"/>
                      </a:lnTo>
                      <a:lnTo>
                        <a:pt x="133" y="2"/>
                      </a:lnTo>
                      <a:lnTo>
                        <a:pt x="125" y="3"/>
                      </a:lnTo>
                      <a:lnTo>
                        <a:pt x="117" y="4"/>
                      </a:lnTo>
                      <a:lnTo>
                        <a:pt x="110" y="5"/>
                      </a:lnTo>
                      <a:lnTo>
                        <a:pt x="102" y="7"/>
                      </a:lnTo>
                      <a:lnTo>
                        <a:pt x="95" y="9"/>
                      </a:lnTo>
                      <a:lnTo>
                        <a:pt x="87" y="11"/>
                      </a:lnTo>
                      <a:lnTo>
                        <a:pt x="81" y="13"/>
                      </a:lnTo>
                      <a:lnTo>
                        <a:pt x="74" y="15"/>
                      </a:lnTo>
                      <a:lnTo>
                        <a:pt x="67" y="18"/>
                      </a:lnTo>
                      <a:lnTo>
                        <a:pt x="61" y="21"/>
                      </a:lnTo>
                      <a:lnTo>
                        <a:pt x="55" y="24"/>
                      </a:lnTo>
                      <a:lnTo>
                        <a:pt x="49" y="27"/>
                      </a:lnTo>
                      <a:lnTo>
                        <a:pt x="44" y="30"/>
                      </a:lnTo>
                      <a:lnTo>
                        <a:pt x="38" y="33"/>
                      </a:lnTo>
                      <a:lnTo>
                        <a:pt x="33" y="36"/>
                      </a:lnTo>
                      <a:lnTo>
                        <a:pt x="29" y="40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7" y="51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8" y="64"/>
                      </a:lnTo>
                      <a:lnTo>
                        <a:pt x="5" y="69"/>
                      </a:lnTo>
                      <a:lnTo>
                        <a:pt x="3" y="73"/>
                      </a:lnTo>
                      <a:lnTo>
                        <a:pt x="2" y="77"/>
                      </a:lnTo>
                      <a:lnTo>
                        <a:pt x="1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1"/>
                      </a:lnTo>
                      <a:lnTo>
                        <a:pt x="2" y="105"/>
                      </a:lnTo>
                      <a:lnTo>
                        <a:pt x="3" y="109"/>
                      </a:lnTo>
                      <a:lnTo>
                        <a:pt x="5" y="114"/>
                      </a:lnTo>
                      <a:lnTo>
                        <a:pt x="8" y="118"/>
                      </a:lnTo>
                      <a:lnTo>
                        <a:pt x="10" y="122"/>
                      </a:lnTo>
                      <a:lnTo>
                        <a:pt x="13" y="126"/>
                      </a:lnTo>
                      <a:lnTo>
                        <a:pt x="17" y="131"/>
                      </a:lnTo>
                      <a:lnTo>
                        <a:pt x="20" y="135"/>
                      </a:lnTo>
                      <a:lnTo>
                        <a:pt x="24" y="138"/>
                      </a:lnTo>
                      <a:lnTo>
                        <a:pt x="29" y="143"/>
                      </a:lnTo>
                      <a:lnTo>
                        <a:pt x="33" y="146"/>
                      </a:lnTo>
                      <a:lnTo>
                        <a:pt x="38" y="149"/>
                      </a:lnTo>
                      <a:lnTo>
                        <a:pt x="44" y="153"/>
                      </a:lnTo>
                      <a:lnTo>
                        <a:pt x="49" y="156"/>
                      </a:lnTo>
                      <a:lnTo>
                        <a:pt x="55" y="159"/>
                      </a:lnTo>
                      <a:lnTo>
                        <a:pt x="61" y="162"/>
                      </a:lnTo>
                      <a:lnTo>
                        <a:pt x="67" y="164"/>
                      </a:lnTo>
                      <a:lnTo>
                        <a:pt x="74" y="167"/>
                      </a:lnTo>
                      <a:lnTo>
                        <a:pt x="81" y="169"/>
                      </a:lnTo>
                      <a:lnTo>
                        <a:pt x="87" y="171"/>
                      </a:lnTo>
                      <a:lnTo>
                        <a:pt x="95" y="174"/>
                      </a:lnTo>
                      <a:lnTo>
                        <a:pt x="102" y="176"/>
                      </a:lnTo>
                      <a:lnTo>
                        <a:pt x="110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50" y="182"/>
                      </a:lnTo>
                      <a:lnTo>
                        <a:pt x="158" y="182"/>
                      </a:lnTo>
                      <a:lnTo>
                        <a:pt x="166" y="18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Freeform 487">
                  <a:extLst>
                    <a:ext uri="{FF2B5EF4-FFF2-40B4-BE49-F238E27FC236}">
                      <a16:creationId xmlns:a16="http://schemas.microsoft.com/office/drawing/2014/main" id="{4159C357-93E4-4E03-B711-D8738A620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976"/>
                  <a:ext cx="333" cy="183"/>
                </a:xfrm>
                <a:custGeom>
                  <a:avLst/>
                  <a:gdLst>
                    <a:gd name="T0" fmla="*/ 183 w 333"/>
                    <a:gd name="T1" fmla="*/ 182 h 183"/>
                    <a:gd name="T2" fmla="*/ 208 w 333"/>
                    <a:gd name="T3" fmla="*/ 180 h 183"/>
                    <a:gd name="T4" fmla="*/ 231 w 333"/>
                    <a:gd name="T5" fmla="*/ 176 h 183"/>
                    <a:gd name="T6" fmla="*/ 253 w 333"/>
                    <a:gd name="T7" fmla="*/ 169 h 183"/>
                    <a:gd name="T8" fmla="*/ 272 w 333"/>
                    <a:gd name="T9" fmla="*/ 162 h 183"/>
                    <a:gd name="T10" fmla="*/ 290 w 333"/>
                    <a:gd name="T11" fmla="*/ 153 h 183"/>
                    <a:gd name="T12" fmla="*/ 304 w 333"/>
                    <a:gd name="T13" fmla="*/ 143 h 183"/>
                    <a:gd name="T14" fmla="*/ 316 w 333"/>
                    <a:gd name="T15" fmla="*/ 131 h 183"/>
                    <a:gd name="T16" fmla="*/ 325 w 333"/>
                    <a:gd name="T17" fmla="*/ 118 h 183"/>
                    <a:gd name="T18" fmla="*/ 331 w 333"/>
                    <a:gd name="T19" fmla="*/ 105 h 183"/>
                    <a:gd name="T20" fmla="*/ 333 w 333"/>
                    <a:gd name="T21" fmla="*/ 91 h 183"/>
                    <a:gd name="T22" fmla="*/ 331 w 333"/>
                    <a:gd name="T23" fmla="*/ 77 h 183"/>
                    <a:gd name="T24" fmla="*/ 325 w 333"/>
                    <a:gd name="T25" fmla="*/ 64 h 183"/>
                    <a:gd name="T26" fmla="*/ 316 w 333"/>
                    <a:gd name="T27" fmla="*/ 51 h 183"/>
                    <a:gd name="T28" fmla="*/ 304 w 333"/>
                    <a:gd name="T29" fmla="*/ 40 h 183"/>
                    <a:gd name="T30" fmla="*/ 290 w 333"/>
                    <a:gd name="T31" fmla="*/ 30 h 183"/>
                    <a:gd name="T32" fmla="*/ 272 w 333"/>
                    <a:gd name="T33" fmla="*/ 21 h 183"/>
                    <a:gd name="T34" fmla="*/ 253 w 333"/>
                    <a:gd name="T35" fmla="*/ 13 h 183"/>
                    <a:gd name="T36" fmla="*/ 231 w 333"/>
                    <a:gd name="T37" fmla="*/ 7 h 183"/>
                    <a:gd name="T38" fmla="*/ 208 w 333"/>
                    <a:gd name="T39" fmla="*/ 3 h 183"/>
                    <a:gd name="T40" fmla="*/ 183 w 333"/>
                    <a:gd name="T41" fmla="*/ 0 h 183"/>
                    <a:gd name="T42" fmla="*/ 158 w 333"/>
                    <a:gd name="T43" fmla="*/ 0 h 183"/>
                    <a:gd name="T44" fmla="*/ 133 w 333"/>
                    <a:gd name="T45" fmla="*/ 2 h 183"/>
                    <a:gd name="T46" fmla="*/ 110 w 333"/>
                    <a:gd name="T47" fmla="*/ 5 h 183"/>
                    <a:gd name="T48" fmla="*/ 87 w 333"/>
                    <a:gd name="T49" fmla="*/ 11 h 183"/>
                    <a:gd name="T50" fmla="*/ 67 w 333"/>
                    <a:gd name="T51" fmla="*/ 18 h 183"/>
                    <a:gd name="T52" fmla="*/ 49 w 333"/>
                    <a:gd name="T53" fmla="*/ 27 h 183"/>
                    <a:gd name="T54" fmla="*/ 33 w 333"/>
                    <a:gd name="T55" fmla="*/ 36 h 183"/>
                    <a:gd name="T56" fmla="*/ 20 w 333"/>
                    <a:gd name="T57" fmla="*/ 48 h 183"/>
                    <a:gd name="T58" fmla="*/ 10 w 333"/>
                    <a:gd name="T59" fmla="*/ 60 h 183"/>
                    <a:gd name="T60" fmla="*/ 3 w 333"/>
                    <a:gd name="T61" fmla="*/ 73 h 183"/>
                    <a:gd name="T62" fmla="*/ 0 w 333"/>
                    <a:gd name="T63" fmla="*/ 87 h 183"/>
                    <a:gd name="T64" fmla="*/ 1 w 333"/>
                    <a:gd name="T65" fmla="*/ 101 h 183"/>
                    <a:gd name="T66" fmla="*/ 5 w 333"/>
                    <a:gd name="T67" fmla="*/ 114 h 183"/>
                    <a:gd name="T68" fmla="*/ 13 w 333"/>
                    <a:gd name="T69" fmla="*/ 126 h 183"/>
                    <a:gd name="T70" fmla="*/ 24 w 333"/>
                    <a:gd name="T71" fmla="*/ 138 h 183"/>
                    <a:gd name="T72" fmla="*/ 38 w 333"/>
                    <a:gd name="T73" fmla="*/ 149 h 183"/>
                    <a:gd name="T74" fmla="*/ 55 w 333"/>
                    <a:gd name="T75" fmla="*/ 159 h 183"/>
                    <a:gd name="T76" fmla="*/ 74 w 333"/>
                    <a:gd name="T77" fmla="*/ 167 h 183"/>
                    <a:gd name="T78" fmla="*/ 95 w 333"/>
                    <a:gd name="T79" fmla="*/ 174 h 183"/>
                    <a:gd name="T80" fmla="*/ 117 w 333"/>
                    <a:gd name="T81" fmla="*/ 179 h 183"/>
                    <a:gd name="T82" fmla="*/ 141 w 333"/>
                    <a:gd name="T83" fmla="*/ 182 h 183"/>
                    <a:gd name="T84" fmla="*/ 166 w 333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83"/>
                    <a:gd name="T131" fmla="*/ 333 w 333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83">
                      <a:moveTo>
                        <a:pt x="166" y="183"/>
                      </a:moveTo>
                      <a:lnTo>
                        <a:pt x="175" y="182"/>
                      </a:lnTo>
                      <a:lnTo>
                        <a:pt x="183" y="182"/>
                      </a:lnTo>
                      <a:lnTo>
                        <a:pt x="192" y="182"/>
                      </a:lnTo>
                      <a:lnTo>
                        <a:pt x="200" y="181"/>
                      </a:lnTo>
                      <a:lnTo>
                        <a:pt x="208" y="180"/>
                      </a:lnTo>
                      <a:lnTo>
                        <a:pt x="216" y="179"/>
                      </a:lnTo>
                      <a:lnTo>
                        <a:pt x="224" y="177"/>
                      </a:lnTo>
                      <a:lnTo>
                        <a:pt x="231" y="176"/>
                      </a:lnTo>
                      <a:lnTo>
                        <a:pt x="239" y="174"/>
                      </a:lnTo>
                      <a:lnTo>
                        <a:pt x="246" y="171"/>
                      </a:lnTo>
                      <a:lnTo>
                        <a:pt x="253" y="169"/>
                      </a:lnTo>
                      <a:lnTo>
                        <a:pt x="259" y="167"/>
                      </a:lnTo>
                      <a:lnTo>
                        <a:pt x="266" y="164"/>
                      </a:lnTo>
                      <a:lnTo>
                        <a:pt x="272" y="162"/>
                      </a:lnTo>
                      <a:lnTo>
                        <a:pt x="278" y="159"/>
                      </a:lnTo>
                      <a:lnTo>
                        <a:pt x="284" y="156"/>
                      </a:lnTo>
                      <a:lnTo>
                        <a:pt x="290" y="153"/>
                      </a:lnTo>
                      <a:lnTo>
                        <a:pt x="295" y="149"/>
                      </a:lnTo>
                      <a:lnTo>
                        <a:pt x="300" y="146"/>
                      </a:lnTo>
                      <a:lnTo>
                        <a:pt x="304" y="143"/>
                      </a:lnTo>
                      <a:lnTo>
                        <a:pt x="309" y="138"/>
                      </a:lnTo>
                      <a:lnTo>
                        <a:pt x="313" y="135"/>
                      </a:lnTo>
                      <a:lnTo>
                        <a:pt x="316" y="131"/>
                      </a:lnTo>
                      <a:lnTo>
                        <a:pt x="320" y="126"/>
                      </a:lnTo>
                      <a:lnTo>
                        <a:pt x="323" y="122"/>
                      </a:lnTo>
                      <a:lnTo>
                        <a:pt x="325" y="118"/>
                      </a:lnTo>
                      <a:lnTo>
                        <a:pt x="328" y="114"/>
                      </a:lnTo>
                      <a:lnTo>
                        <a:pt x="330" y="109"/>
                      </a:lnTo>
                      <a:lnTo>
                        <a:pt x="331" y="105"/>
                      </a:lnTo>
                      <a:lnTo>
                        <a:pt x="332" y="101"/>
                      </a:lnTo>
                      <a:lnTo>
                        <a:pt x="333" y="96"/>
                      </a:lnTo>
                      <a:lnTo>
                        <a:pt x="333" y="91"/>
                      </a:lnTo>
                      <a:lnTo>
                        <a:pt x="333" y="87"/>
                      </a:lnTo>
                      <a:lnTo>
                        <a:pt x="332" y="82"/>
                      </a:lnTo>
                      <a:lnTo>
                        <a:pt x="331" y="77"/>
                      </a:lnTo>
                      <a:lnTo>
                        <a:pt x="330" y="73"/>
                      </a:lnTo>
                      <a:lnTo>
                        <a:pt x="328" y="69"/>
                      </a:lnTo>
                      <a:lnTo>
                        <a:pt x="325" y="64"/>
                      </a:lnTo>
                      <a:lnTo>
                        <a:pt x="323" y="60"/>
                      </a:lnTo>
                      <a:lnTo>
                        <a:pt x="320" y="56"/>
                      </a:lnTo>
                      <a:lnTo>
                        <a:pt x="316" y="51"/>
                      </a:lnTo>
                      <a:lnTo>
                        <a:pt x="313" y="48"/>
                      </a:lnTo>
                      <a:lnTo>
                        <a:pt x="309" y="44"/>
                      </a:lnTo>
                      <a:lnTo>
                        <a:pt x="304" y="40"/>
                      </a:lnTo>
                      <a:lnTo>
                        <a:pt x="300" y="36"/>
                      </a:lnTo>
                      <a:lnTo>
                        <a:pt x="295" y="33"/>
                      </a:lnTo>
                      <a:lnTo>
                        <a:pt x="290" y="30"/>
                      </a:lnTo>
                      <a:lnTo>
                        <a:pt x="284" y="27"/>
                      </a:lnTo>
                      <a:lnTo>
                        <a:pt x="278" y="24"/>
                      </a:lnTo>
                      <a:lnTo>
                        <a:pt x="272" y="21"/>
                      </a:lnTo>
                      <a:lnTo>
                        <a:pt x="266" y="18"/>
                      </a:lnTo>
                      <a:lnTo>
                        <a:pt x="259" y="15"/>
                      </a:lnTo>
                      <a:lnTo>
                        <a:pt x="253" y="13"/>
                      </a:lnTo>
                      <a:lnTo>
                        <a:pt x="246" y="11"/>
                      </a:lnTo>
                      <a:lnTo>
                        <a:pt x="239" y="9"/>
                      </a:lnTo>
                      <a:lnTo>
                        <a:pt x="231" y="7"/>
                      </a:lnTo>
                      <a:lnTo>
                        <a:pt x="224" y="5"/>
                      </a:lnTo>
                      <a:lnTo>
                        <a:pt x="216" y="4"/>
                      </a:lnTo>
                      <a:lnTo>
                        <a:pt x="208" y="3"/>
                      </a:lnTo>
                      <a:lnTo>
                        <a:pt x="200" y="2"/>
                      </a:lnTo>
                      <a:lnTo>
                        <a:pt x="192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1" y="1"/>
                      </a:lnTo>
                      <a:lnTo>
                        <a:pt x="133" y="2"/>
                      </a:lnTo>
                      <a:lnTo>
                        <a:pt x="125" y="3"/>
                      </a:lnTo>
                      <a:lnTo>
                        <a:pt x="117" y="4"/>
                      </a:lnTo>
                      <a:lnTo>
                        <a:pt x="110" y="5"/>
                      </a:lnTo>
                      <a:lnTo>
                        <a:pt x="102" y="7"/>
                      </a:lnTo>
                      <a:lnTo>
                        <a:pt x="95" y="9"/>
                      </a:lnTo>
                      <a:lnTo>
                        <a:pt x="87" y="11"/>
                      </a:lnTo>
                      <a:lnTo>
                        <a:pt x="81" y="13"/>
                      </a:lnTo>
                      <a:lnTo>
                        <a:pt x="74" y="15"/>
                      </a:lnTo>
                      <a:lnTo>
                        <a:pt x="67" y="18"/>
                      </a:lnTo>
                      <a:lnTo>
                        <a:pt x="61" y="21"/>
                      </a:lnTo>
                      <a:lnTo>
                        <a:pt x="55" y="24"/>
                      </a:lnTo>
                      <a:lnTo>
                        <a:pt x="49" y="27"/>
                      </a:lnTo>
                      <a:lnTo>
                        <a:pt x="44" y="30"/>
                      </a:lnTo>
                      <a:lnTo>
                        <a:pt x="38" y="33"/>
                      </a:lnTo>
                      <a:lnTo>
                        <a:pt x="33" y="36"/>
                      </a:lnTo>
                      <a:lnTo>
                        <a:pt x="29" y="40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7" y="51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8" y="64"/>
                      </a:lnTo>
                      <a:lnTo>
                        <a:pt x="5" y="69"/>
                      </a:lnTo>
                      <a:lnTo>
                        <a:pt x="3" y="73"/>
                      </a:lnTo>
                      <a:lnTo>
                        <a:pt x="2" y="77"/>
                      </a:lnTo>
                      <a:lnTo>
                        <a:pt x="1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1"/>
                      </a:lnTo>
                      <a:lnTo>
                        <a:pt x="2" y="105"/>
                      </a:lnTo>
                      <a:lnTo>
                        <a:pt x="3" y="109"/>
                      </a:lnTo>
                      <a:lnTo>
                        <a:pt x="5" y="114"/>
                      </a:lnTo>
                      <a:lnTo>
                        <a:pt x="8" y="118"/>
                      </a:lnTo>
                      <a:lnTo>
                        <a:pt x="10" y="122"/>
                      </a:lnTo>
                      <a:lnTo>
                        <a:pt x="13" y="126"/>
                      </a:lnTo>
                      <a:lnTo>
                        <a:pt x="17" y="131"/>
                      </a:lnTo>
                      <a:lnTo>
                        <a:pt x="20" y="135"/>
                      </a:lnTo>
                      <a:lnTo>
                        <a:pt x="24" y="138"/>
                      </a:lnTo>
                      <a:lnTo>
                        <a:pt x="29" y="143"/>
                      </a:lnTo>
                      <a:lnTo>
                        <a:pt x="33" y="146"/>
                      </a:lnTo>
                      <a:lnTo>
                        <a:pt x="38" y="149"/>
                      </a:lnTo>
                      <a:lnTo>
                        <a:pt x="44" y="153"/>
                      </a:lnTo>
                      <a:lnTo>
                        <a:pt x="49" y="156"/>
                      </a:lnTo>
                      <a:lnTo>
                        <a:pt x="55" y="159"/>
                      </a:lnTo>
                      <a:lnTo>
                        <a:pt x="61" y="162"/>
                      </a:lnTo>
                      <a:lnTo>
                        <a:pt x="67" y="164"/>
                      </a:lnTo>
                      <a:lnTo>
                        <a:pt x="74" y="167"/>
                      </a:lnTo>
                      <a:lnTo>
                        <a:pt x="81" y="169"/>
                      </a:lnTo>
                      <a:lnTo>
                        <a:pt x="87" y="171"/>
                      </a:lnTo>
                      <a:lnTo>
                        <a:pt x="95" y="174"/>
                      </a:lnTo>
                      <a:lnTo>
                        <a:pt x="102" y="176"/>
                      </a:lnTo>
                      <a:lnTo>
                        <a:pt x="110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50" y="182"/>
                      </a:lnTo>
                      <a:lnTo>
                        <a:pt x="158" y="182"/>
                      </a:lnTo>
                      <a:lnTo>
                        <a:pt x="166" y="183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Freeform 488">
                  <a:extLst>
                    <a:ext uri="{FF2B5EF4-FFF2-40B4-BE49-F238E27FC236}">
                      <a16:creationId xmlns:a16="http://schemas.microsoft.com/office/drawing/2014/main" id="{EBB5271C-AA07-4EE5-920A-43DF9E88A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976"/>
                  <a:ext cx="317" cy="177"/>
                </a:xfrm>
                <a:custGeom>
                  <a:avLst/>
                  <a:gdLst>
                    <a:gd name="T0" fmla="*/ 175 w 317"/>
                    <a:gd name="T1" fmla="*/ 177 h 177"/>
                    <a:gd name="T2" fmla="*/ 198 w 317"/>
                    <a:gd name="T3" fmla="*/ 175 h 177"/>
                    <a:gd name="T4" fmla="*/ 220 w 317"/>
                    <a:gd name="T5" fmla="*/ 170 h 177"/>
                    <a:gd name="T6" fmla="*/ 240 w 317"/>
                    <a:gd name="T7" fmla="*/ 164 h 177"/>
                    <a:gd name="T8" fmla="*/ 259 w 317"/>
                    <a:gd name="T9" fmla="*/ 157 h 177"/>
                    <a:gd name="T10" fmla="*/ 275 w 317"/>
                    <a:gd name="T11" fmla="*/ 148 h 177"/>
                    <a:gd name="T12" fmla="*/ 290 w 317"/>
                    <a:gd name="T13" fmla="*/ 138 h 177"/>
                    <a:gd name="T14" fmla="*/ 301 w 317"/>
                    <a:gd name="T15" fmla="*/ 127 h 177"/>
                    <a:gd name="T16" fmla="*/ 310 w 317"/>
                    <a:gd name="T17" fmla="*/ 115 h 177"/>
                    <a:gd name="T18" fmla="*/ 315 w 317"/>
                    <a:gd name="T19" fmla="*/ 102 h 177"/>
                    <a:gd name="T20" fmla="*/ 317 w 317"/>
                    <a:gd name="T21" fmla="*/ 89 h 177"/>
                    <a:gd name="T22" fmla="*/ 315 w 317"/>
                    <a:gd name="T23" fmla="*/ 75 h 177"/>
                    <a:gd name="T24" fmla="*/ 310 w 317"/>
                    <a:gd name="T25" fmla="*/ 62 h 177"/>
                    <a:gd name="T26" fmla="*/ 301 w 317"/>
                    <a:gd name="T27" fmla="*/ 50 h 177"/>
                    <a:gd name="T28" fmla="*/ 290 w 317"/>
                    <a:gd name="T29" fmla="*/ 39 h 177"/>
                    <a:gd name="T30" fmla="*/ 275 w 317"/>
                    <a:gd name="T31" fmla="*/ 29 h 177"/>
                    <a:gd name="T32" fmla="*/ 259 w 317"/>
                    <a:gd name="T33" fmla="*/ 20 h 177"/>
                    <a:gd name="T34" fmla="*/ 240 w 317"/>
                    <a:gd name="T35" fmla="*/ 13 h 177"/>
                    <a:gd name="T36" fmla="*/ 220 w 317"/>
                    <a:gd name="T37" fmla="*/ 6 h 177"/>
                    <a:gd name="T38" fmla="*/ 198 w 317"/>
                    <a:gd name="T39" fmla="*/ 2 h 177"/>
                    <a:gd name="T40" fmla="*/ 175 w 317"/>
                    <a:gd name="T41" fmla="*/ 0 h 177"/>
                    <a:gd name="T42" fmla="*/ 151 w 317"/>
                    <a:gd name="T43" fmla="*/ 0 h 177"/>
                    <a:gd name="T44" fmla="*/ 127 w 317"/>
                    <a:gd name="T45" fmla="*/ 1 h 177"/>
                    <a:gd name="T46" fmla="*/ 104 w 317"/>
                    <a:gd name="T47" fmla="*/ 5 h 177"/>
                    <a:gd name="T48" fmla="*/ 83 w 317"/>
                    <a:gd name="T49" fmla="*/ 11 h 177"/>
                    <a:gd name="T50" fmla="*/ 64 w 317"/>
                    <a:gd name="T51" fmla="*/ 17 h 177"/>
                    <a:gd name="T52" fmla="*/ 47 w 317"/>
                    <a:gd name="T53" fmla="*/ 26 h 177"/>
                    <a:gd name="T54" fmla="*/ 32 w 317"/>
                    <a:gd name="T55" fmla="*/ 35 h 177"/>
                    <a:gd name="T56" fmla="*/ 20 w 317"/>
                    <a:gd name="T57" fmla="*/ 46 h 177"/>
                    <a:gd name="T58" fmla="*/ 10 w 317"/>
                    <a:gd name="T59" fmla="*/ 58 h 177"/>
                    <a:gd name="T60" fmla="*/ 4 w 317"/>
                    <a:gd name="T61" fmla="*/ 71 h 177"/>
                    <a:gd name="T62" fmla="*/ 1 w 317"/>
                    <a:gd name="T63" fmla="*/ 84 h 177"/>
                    <a:gd name="T64" fmla="*/ 1 w 317"/>
                    <a:gd name="T65" fmla="*/ 98 h 177"/>
                    <a:gd name="T66" fmla="*/ 5 w 317"/>
                    <a:gd name="T67" fmla="*/ 110 h 177"/>
                    <a:gd name="T68" fmla="*/ 13 w 317"/>
                    <a:gd name="T69" fmla="*/ 123 h 177"/>
                    <a:gd name="T70" fmla="*/ 23 w 317"/>
                    <a:gd name="T71" fmla="*/ 134 h 177"/>
                    <a:gd name="T72" fmla="*/ 37 w 317"/>
                    <a:gd name="T73" fmla="*/ 145 h 177"/>
                    <a:gd name="T74" fmla="*/ 52 w 317"/>
                    <a:gd name="T75" fmla="*/ 154 h 177"/>
                    <a:gd name="T76" fmla="*/ 70 w 317"/>
                    <a:gd name="T77" fmla="*/ 162 h 177"/>
                    <a:gd name="T78" fmla="*/ 90 w 317"/>
                    <a:gd name="T79" fmla="*/ 168 h 177"/>
                    <a:gd name="T80" fmla="*/ 112 w 317"/>
                    <a:gd name="T81" fmla="*/ 173 h 177"/>
                    <a:gd name="T82" fmla="*/ 135 w 317"/>
                    <a:gd name="T83" fmla="*/ 176 h 177"/>
                    <a:gd name="T84" fmla="*/ 158 w 317"/>
                    <a:gd name="T85" fmla="*/ 177 h 1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7"/>
                    <a:gd name="T130" fmla="*/ 0 h 177"/>
                    <a:gd name="T131" fmla="*/ 317 w 317"/>
                    <a:gd name="T132" fmla="*/ 177 h 1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7" h="177">
                      <a:moveTo>
                        <a:pt x="158" y="177"/>
                      </a:moveTo>
                      <a:lnTo>
                        <a:pt x="167" y="177"/>
                      </a:lnTo>
                      <a:lnTo>
                        <a:pt x="175" y="177"/>
                      </a:lnTo>
                      <a:lnTo>
                        <a:pt x="183" y="176"/>
                      </a:lnTo>
                      <a:lnTo>
                        <a:pt x="190" y="176"/>
                      </a:lnTo>
                      <a:lnTo>
                        <a:pt x="198" y="175"/>
                      </a:lnTo>
                      <a:lnTo>
                        <a:pt x="205" y="173"/>
                      </a:lnTo>
                      <a:lnTo>
                        <a:pt x="213" y="172"/>
                      </a:lnTo>
                      <a:lnTo>
                        <a:pt x="220" y="170"/>
                      </a:lnTo>
                      <a:lnTo>
                        <a:pt x="227" y="168"/>
                      </a:lnTo>
                      <a:lnTo>
                        <a:pt x="234" y="166"/>
                      </a:lnTo>
                      <a:lnTo>
                        <a:pt x="240" y="164"/>
                      </a:lnTo>
                      <a:lnTo>
                        <a:pt x="247" y="162"/>
                      </a:lnTo>
                      <a:lnTo>
                        <a:pt x="253" y="160"/>
                      </a:lnTo>
                      <a:lnTo>
                        <a:pt x="259" y="157"/>
                      </a:lnTo>
                      <a:lnTo>
                        <a:pt x="265" y="154"/>
                      </a:lnTo>
                      <a:lnTo>
                        <a:pt x="270" y="151"/>
                      </a:lnTo>
                      <a:lnTo>
                        <a:pt x="275" y="148"/>
                      </a:lnTo>
                      <a:lnTo>
                        <a:pt x="280" y="145"/>
                      </a:lnTo>
                      <a:lnTo>
                        <a:pt x="285" y="141"/>
                      </a:lnTo>
                      <a:lnTo>
                        <a:pt x="290" y="138"/>
                      </a:lnTo>
                      <a:lnTo>
                        <a:pt x="294" y="134"/>
                      </a:lnTo>
                      <a:lnTo>
                        <a:pt x="297" y="131"/>
                      </a:lnTo>
                      <a:lnTo>
                        <a:pt x="301" y="127"/>
                      </a:lnTo>
                      <a:lnTo>
                        <a:pt x="304" y="123"/>
                      </a:lnTo>
                      <a:lnTo>
                        <a:pt x="307" y="119"/>
                      </a:lnTo>
                      <a:lnTo>
                        <a:pt x="310" y="115"/>
                      </a:lnTo>
                      <a:lnTo>
                        <a:pt x="312" y="110"/>
                      </a:lnTo>
                      <a:lnTo>
                        <a:pt x="313" y="106"/>
                      </a:lnTo>
                      <a:lnTo>
                        <a:pt x="315" y="102"/>
                      </a:lnTo>
                      <a:lnTo>
                        <a:pt x="316" y="98"/>
                      </a:lnTo>
                      <a:lnTo>
                        <a:pt x="317" y="93"/>
                      </a:lnTo>
                      <a:lnTo>
                        <a:pt x="317" y="89"/>
                      </a:lnTo>
                      <a:lnTo>
                        <a:pt x="317" y="84"/>
                      </a:lnTo>
                      <a:lnTo>
                        <a:pt x="316" y="79"/>
                      </a:lnTo>
                      <a:lnTo>
                        <a:pt x="315" y="75"/>
                      </a:lnTo>
                      <a:lnTo>
                        <a:pt x="313" y="71"/>
                      </a:lnTo>
                      <a:lnTo>
                        <a:pt x="312" y="66"/>
                      </a:lnTo>
                      <a:lnTo>
                        <a:pt x="310" y="62"/>
                      </a:lnTo>
                      <a:lnTo>
                        <a:pt x="307" y="58"/>
                      </a:lnTo>
                      <a:lnTo>
                        <a:pt x="304" y="54"/>
                      </a:lnTo>
                      <a:lnTo>
                        <a:pt x="301" y="50"/>
                      </a:lnTo>
                      <a:lnTo>
                        <a:pt x="297" y="46"/>
                      </a:lnTo>
                      <a:lnTo>
                        <a:pt x="294" y="43"/>
                      </a:lnTo>
                      <a:lnTo>
                        <a:pt x="290" y="39"/>
                      </a:lnTo>
                      <a:lnTo>
                        <a:pt x="285" y="35"/>
                      </a:lnTo>
                      <a:lnTo>
                        <a:pt x="280" y="32"/>
                      </a:lnTo>
                      <a:lnTo>
                        <a:pt x="275" y="29"/>
                      </a:lnTo>
                      <a:lnTo>
                        <a:pt x="270" y="26"/>
                      </a:lnTo>
                      <a:lnTo>
                        <a:pt x="265" y="23"/>
                      </a:lnTo>
                      <a:lnTo>
                        <a:pt x="259" y="20"/>
                      </a:lnTo>
                      <a:lnTo>
                        <a:pt x="253" y="17"/>
                      </a:lnTo>
                      <a:lnTo>
                        <a:pt x="247" y="15"/>
                      </a:lnTo>
                      <a:lnTo>
                        <a:pt x="240" y="13"/>
                      </a:lnTo>
                      <a:lnTo>
                        <a:pt x="234" y="11"/>
                      </a:lnTo>
                      <a:lnTo>
                        <a:pt x="227" y="9"/>
                      </a:lnTo>
                      <a:lnTo>
                        <a:pt x="220" y="6"/>
                      </a:lnTo>
                      <a:lnTo>
                        <a:pt x="213" y="5"/>
                      </a:lnTo>
                      <a:lnTo>
                        <a:pt x="205" y="4"/>
                      </a:lnTo>
                      <a:lnTo>
                        <a:pt x="198" y="2"/>
                      </a:lnTo>
                      <a:lnTo>
                        <a:pt x="190" y="1"/>
                      </a:lnTo>
                      <a:lnTo>
                        <a:pt x="183" y="1"/>
                      </a:lnTo>
                      <a:lnTo>
                        <a:pt x="175" y="0"/>
                      </a:lnTo>
                      <a:lnTo>
                        <a:pt x="167" y="0"/>
                      </a:lnTo>
                      <a:lnTo>
                        <a:pt x="158" y="0"/>
                      </a:lnTo>
                      <a:lnTo>
                        <a:pt x="151" y="0"/>
                      </a:lnTo>
                      <a:lnTo>
                        <a:pt x="142" y="0"/>
                      </a:lnTo>
                      <a:lnTo>
                        <a:pt x="135" y="1"/>
                      </a:lnTo>
                      <a:lnTo>
                        <a:pt x="127" y="1"/>
                      </a:lnTo>
                      <a:lnTo>
                        <a:pt x="119" y="2"/>
                      </a:lnTo>
                      <a:lnTo>
                        <a:pt x="112" y="4"/>
                      </a:lnTo>
                      <a:lnTo>
                        <a:pt x="104" y="5"/>
                      </a:lnTo>
                      <a:lnTo>
                        <a:pt x="97" y="6"/>
                      </a:lnTo>
                      <a:lnTo>
                        <a:pt x="90" y="9"/>
                      </a:lnTo>
                      <a:lnTo>
                        <a:pt x="83" y="11"/>
                      </a:lnTo>
                      <a:lnTo>
                        <a:pt x="77" y="13"/>
                      </a:lnTo>
                      <a:lnTo>
                        <a:pt x="70" y="15"/>
                      </a:lnTo>
                      <a:lnTo>
                        <a:pt x="64" y="17"/>
                      </a:lnTo>
                      <a:lnTo>
                        <a:pt x="58" y="20"/>
                      </a:lnTo>
                      <a:lnTo>
                        <a:pt x="52" y="23"/>
                      </a:lnTo>
                      <a:lnTo>
                        <a:pt x="47" y="26"/>
                      </a:lnTo>
                      <a:lnTo>
                        <a:pt x="42" y="29"/>
                      </a:lnTo>
                      <a:lnTo>
                        <a:pt x="37" y="32"/>
                      </a:lnTo>
                      <a:lnTo>
                        <a:pt x="32" y="35"/>
                      </a:lnTo>
                      <a:lnTo>
                        <a:pt x="28" y="39"/>
                      </a:lnTo>
                      <a:lnTo>
                        <a:pt x="23" y="43"/>
                      </a:lnTo>
                      <a:lnTo>
                        <a:pt x="20" y="46"/>
                      </a:lnTo>
                      <a:lnTo>
                        <a:pt x="16" y="50"/>
                      </a:lnTo>
                      <a:lnTo>
                        <a:pt x="13" y="54"/>
                      </a:lnTo>
                      <a:lnTo>
                        <a:pt x="10" y="58"/>
                      </a:lnTo>
                      <a:lnTo>
                        <a:pt x="8" y="62"/>
                      </a:lnTo>
                      <a:lnTo>
                        <a:pt x="5" y="66"/>
                      </a:lnTo>
                      <a:lnTo>
                        <a:pt x="4" y="71"/>
                      </a:lnTo>
                      <a:lnTo>
                        <a:pt x="2" y="75"/>
                      </a:lnTo>
                      <a:lnTo>
                        <a:pt x="1" y="79"/>
                      </a:lnTo>
                      <a:lnTo>
                        <a:pt x="1" y="84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1" y="98"/>
                      </a:lnTo>
                      <a:lnTo>
                        <a:pt x="2" y="102"/>
                      </a:lnTo>
                      <a:lnTo>
                        <a:pt x="4" y="106"/>
                      </a:lnTo>
                      <a:lnTo>
                        <a:pt x="5" y="110"/>
                      </a:lnTo>
                      <a:lnTo>
                        <a:pt x="8" y="115"/>
                      </a:lnTo>
                      <a:lnTo>
                        <a:pt x="10" y="119"/>
                      </a:lnTo>
                      <a:lnTo>
                        <a:pt x="13" y="123"/>
                      </a:lnTo>
                      <a:lnTo>
                        <a:pt x="16" y="127"/>
                      </a:lnTo>
                      <a:lnTo>
                        <a:pt x="20" y="131"/>
                      </a:lnTo>
                      <a:lnTo>
                        <a:pt x="23" y="134"/>
                      </a:lnTo>
                      <a:lnTo>
                        <a:pt x="28" y="138"/>
                      </a:lnTo>
                      <a:lnTo>
                        <a:pt x="32" y="141"/>
                      </a:lnTo>
                      <a:lnTo>
                        <a:pt x="37" y="145"/>
                      </a:lnTo>
                      <a:lnTo>
                        <a:pt x="42" y="148"/>
                      </a:lnTo>
                      <a:lnTo>
                        <a:pt x="47" y="151"/>
                      </a:lnTo>
                      <a:lnTo>
                        <a:pt x="52" y="154"/>
                      </a:lnTo>
                      <a:lnTo>
                        <a:pt x="58" y="157"/>
                      </a:lnTo>
                      <a:lnTo>
                        <a:pt x="64" y="160"/>
                      </a:lnTo>
                      <a:lnTo>
                        <a:pt x="70" y="162"/>
                      </a:lnTo>
                      <a:lnTo>
                        <a:pt x="77" y="164"/>
                      </a:lnTo>
                      <a:lnTo>
                        <a:pt x="83" y="166"/>
                      </a:lnTo>
                      <a:lnTo>
                        <a:pt x="90" y="168"/>
                      </a:lnTo>
                      <a:lnTo>
                        <a:pt x="97" y="170"/>
                      </a:lnTo>
                      <a:lnTo>
                        <a:pt x="104" y="172"/>
                      </a:lnTo>
                      <a:lnTo>
                        <a:pt x="112" y="173"/>
                      </a:lnTo>
                      <a:lnTo>
                        <a:pt x="119" y="175"/>
                      </a:lnTo>
                      <a:lnTo>
                        <a:pt x="127" y="176"/>
                      </a:lnTo>
                      <a:lnTo>
                        <a:pt x="135" y="176"/>
                      </a:lnTo>
                      <a:lnTo>
                        <a:pt x="142" y="177"/>
                      </a:lnTo>
                      <a:lnTo>
                        <a:pt x="151" y="177"/>
                      </a:lnTo>
                      <a:lnTo>
                        <a:pt x="158" y="1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489">
                  <a:extLst>
                    <a:ext uri="{FF2B5EF4-FFF2-40B4-BE49-F238E27FC236}">
                      <a16:creationId xmlns:a16="http://schemas.microsoft.com/office/drawing/2014/main" id="{E3676A27-9BCD-40E4-8112-0515369F5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2976"/>
                  <a:ext cx="301" cy="173"/>
                </a:xfrm>
                <a:custGeom>
                  <a:avLst/>
                  <a:gdLst>
                    <a:gd name="T0" fmla="*/ 166 w 301"/>
                    <a:gd name="T1" fmla="*/ 173 h 173"/>
                    <a:gd name="T2" fmla="*/ 188 w 301"/>
                    <a:gd name="T3" fmla="*/ 170 h 173"/>
                    <a:gd name="T4" fmla="*/ 209 w 301"/>
                    <a:gd name="T5" fmla="*/ 166 h 173"/>
                    <a:gd name="T6" fmla="*/ 228 w 301"/>
                    <a:gd name="T7" fmla="*/ 161 h 173"/>
                    <a:gd name="T8" fmla="*/ 246 w 301"/>
                    <a:gd name="T9" fmla="*/ 153 h 173"/>
                    <a:gd name="T10" fmla="*/ 261 w 301"/>
                    <a:gd name="T11" fmla="*/ 145 h 173"/>
                    <a:gd name="T12" fmla="*/ 275 w 301"/>
                    <a:gd name="T13" fmla="*/ 135 h 173"/>
                    <a:gd name="T14" fmla="*/ 286 w 301"/>
                    <a:gd name="T15" fmla="*/ 124 h 173"/>
                    <a:gd name="T16" fmla="*/ 294 w 301"/>
                    <a:gd name="T17" fmla="*/ 112 h 173"/>
                    <a:gd name="T18" fmla="*/ 299 w 301"/>
                    <a:gd name="T19" fmla="*/ 100 h 173"/>
                    <a:gd name="T20" fmla="*/ 301 w 301"/>
                    <a:gd name="T21" fmla="*/ 86 h 173"/>
                    <a:gd name="T22" fmla="*/ 299 w 301"/>
                    <a:gd name="T23" fmla="*/ 73 h 173"/>
                    <a:gd name="T24" fmla="*/ 294 w 301"/>
                    <a:gd name="T25" fmla="*/ 61 h 173"/>
                    <a:gd name="T26" fmla="*/ 286 w 301"/>
                    <a:gd name="T27" fmla="*/ 49 h 173"/>
                    <a:gd name="T28" fmla="*/ 275 w 301"/>
                    <a:gd name="T29" fmla="*/ 38 h 173"/>
                    <a:gd name="T30" fmla="*/ 261 w 301"/>
                    <a:gd name="T31" fmla="*/ 28 h 173"/>
                    <a:gd name="T32" fmla="*/ 246 w 301"/>
                    <a:gd name="T33" fmla="*/ 19 h 173"/>
                    <a:gd name="T34" fmla="*/ 228 w 301"/>
                    <a:gd name="T35" fmla="*/ 12 h 173"/>
                    <a:gd name="T36" fmla="*/ 209 w 301"/>
                    <a:gd name="T37" fmla="*/ 6 h 173"/>
                    <a:gd name="T38" fmla="*/ 188 w 301"/>
                    <a:gd name="T39" fmla="*/ 2 h 173"/>
                    <a:gd name="T40" fmla="*/ 166 w 301"/>
                    <a:gd name="T41" fmla="*/ 0 h 173"/>
                    <a:gd name="T42" fmla="*/ 143 w 301"/>
                    <a:gd name="T43" fmla="*/ 0 h 173"/>
                    <a:gd name="T44" fmla="*/ 120 w 301"/>
                    <a:gd name="T45" fmla="*/ 1 h 173"/>
                    <a:gd name="T46" fmla="*/ 99 w 301"/>
                    <a:gd name="T47" fmla="*/ 5 h 173"/>
                    <a:gd name="T48" fmla="*/ 79 w 301"/>
                    <a:gd name="T49" fmla="*/ 10 h 173"/>
                    <a:gd name="T50" fmla="*/ 61 w 301"/>
                    <a:gd name="T51" fmla="*/ 17 h 173"/>
                    <a:gd name="T52" fmla="*/ 44 w 301"/>
                    <a:gd name="T53" fmla="*/ 25 h 173"/>
                    <a:gd name="T54" fmla="*/ 30 w 301"/>
                    <a:gd name="T55" fmla="*/ 34 h 173"/>
                    <a:gd name="T56" fmla="*/ 18 w 301"/>
                    <a:gd name="T57" fmla="*/ 45 h 173"/>
                    <a:gd name="T58" fmla="*/ 10 w 301"/>
                    <a:gd name="T59" fmla="*/ 57 h 173"/>
                    <a:gd name="T60" fmla="*/ 3 w 301"/>
                    <a:gd name="T61" fmla="*/ 69 h 173"/>
                    <a:gd name="T62" fmla="*/ 1 w 301"/>
                    <a:gd name="T63" fmla="*/ 82 h 173"/>
                    <a:gd name="T64" fmla="*/ 1 w 301"/>
                    <a:gd name="T65" fmla="*/ 95 h 173"/>
                    <a:gd name="T66" fmla="*/ 5 w 301"/>
                    <a:gd name="T67" fmla="*/ 108 h 173"/>
                    <a:gd name="T68" fmla="*/ 12 w 301"/>
                    <a:gd name="T69" fmla="*/ 120 h 173"/>
                    <a:gd name="T70" fmla="*/ 22 w 301"/>
                    <a:gd name="T71" fmla="*/ 131 h 173"/>
                    <a:gd name="T72" fmla="*/ 35 w 301"/>
                    <a:gd name="T73" fmla="*/ 141 h 173"/>
                    <a:gd name="T74" fmla="*/ 50 w 301"/>
                    <a:gd name="T75" fmla="*/ 150 h 173"/>
                    <a:gd name="T76" fmla="*/ 67 w 301"/>
                    <a:gd name="T77" fmla="*/ 158 h 173"/>
                    <a:gd name="T78" fmla="*/ 86 w 301"/>
                    <a:gd name="T79" fmla="*/ 165 h 173"/>
                    <a:gd name="T80" fmla="*/ 106 w 301"/>
                    <a:gd name="T81" fmla="*/ 169 h 173"/>
                    <a:gd name="T82" fmla="*/ 128 w 301"/>
                    <a:gd name="T83" fmla="*/ 172 h 173"/>
                    <a:gd name="T84" fmla="*/ 150 w 301"/>
                    <a:gd name="T85" fmla="*/ 173 h 1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1"/>
                    <a:gd name="T130" fmla="*/ 0 h 173"/>
                    <a:gd name="T131" fmla="*/ 301 w 301"/>
                    <a:gd name="T132" fmla="*/ 173 h 1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1" h="173">
                      <a:moveTo>
                        <a:pt x="150" y="173"/>
                      </a:moveTo>
                      <a:lnTo>
                        <a:pt x="158" y="173"/>
                      </a:lnTo>
                      <a:lnTo>
                        <a:pt x="166" y="173"/>
                      </a:lnTo>
                      <a:lnTo>
                        <a:pt x="173" y="172"/>
                      </a:lnTo>
                      <a:lnTo>
                        <a:pt x="181" y="171"/>
                      </a:lnTo>
                      <a:lnTo>
                        <a:pt x="188" y="170"/>
                      </a:lnTo>
                      <a:lnTo>
                        <a:pt x="195" y="169"/>
                      </a:lnTo>
                      <a:lnTo>
                        <a:pt x="202" y="168"/>
                      </a:lnTo>
                      <a:lnTo>
                        <a:pt x="209" y="166"/>
                      </a:lnTo>
                      <a:lnTo>
                        <a:pt x="215" y="165"/>
                      </a:lnTo>
                      <a:lnTo>
                        <a:pt x="222" y="163"/>
                      </a:lnTo>
                      <a:lnTo>
                        <a:pt x="228" y="161"/>
                      </a:lnTo>
                      <a:lnTo>
                        <a:pt x="234" y="158"/>
                      </a:lnTo>
                      <a:lnTo>
                        <a:pt x="240" y="156"/>
                      </a:lnTo>
                      <a:lnTo>
                        <a:pt x="246" y="153"/>
                      </a:lnTo>
                      <a:lnTo>
                        <a:pt x="251" y="150"/>
                      </a:lnTo>
                      <a:lnTo>
                        <a:pt x="256" y="148"/>
                      </a:lnTo>
                      <a:lnTo>
                        <a:pt x="261" y="145"/>
                      </a:lnTo>
                      <a:lnTo>
                        <a:pt x="266" y="141"/>
                      </a:lnTo>
                      <a:lnTo>
                        <a:pt x="271" y="138"/>
                      </a:lnTo>
                      <a:lnTo>
                        <a:pt x="275" y="135"/>
                      </a:lnTo>
                      <a:lnTo>
                        <a:pt x="279" y="131"/>
                      </a:lnTo>
                      <a:lnTo>
                        <a:pt x="282" y="128"/>
                      </a:lnTo>
                      <a:lnTo>
                        <a:pt x="286" y="124"/>
                      </a:lnTo>
                      <a:lnTo>
                        <a:pt x="289" y="120"/>
                      </a:lnTo>
                      <a:lnTo>
                        <a:pt x="292" y="116"/>
                      </a:lnTo>
                      <a:lnTo>
                        <a:pt x="294" y="112"/>
                      </a:lnTo>
                      <a:lnTo>
                        <a:pt x="296" y="108"/>
                      </a:lnTo>
                      <a:lnTo>
                        <a:pt x="298" y="104"/>
                      </a:lnTo>
                      <a:lnTo>
                        <a:pt x="299" y="100"/>
                      </a:lnTo>
                      <a:lnTo>
                        <a:pt x="300" y="95"/>
                      </a:lnTo>
                      <a:lnTo>
                        <a:pt x="301" y="91"/>
                      </a:lnTo>
                      <a:lnTo>
                        <a:pt x="301" y="86"/>
                      </a:lnTo>
                      <a:lnTo>
                        <a:pt x="301" y="82"/>
                      </a:lnTo>
                      <a:lnTo>
                        <a:pt x="300" y="77"/>
                      </a:lnTo>
                      <a:lnTo>
                        <a:pt x="299" y="73"/>
                      </a:lnTo>
                      <a:lnTo>
                        <a:pt x="298" y="69"/>
                      </a:lnTo>
                      <a:lnTo>
                        <a:pt x="296" y="65"/>
                      </a:lnTo>
                      <a:lnTo>
                        <a:pt x="294" y="61"/>
                      </a:lnTo>
                      <a:lnTo>
                        <a:pt x="292" y="57"/>
                      </a:lnTo>
                      <a:lnTo>
                        <a:pt x="289" y="53"/>
                      </a:lnTo>
                      <a:lnTo>
                        <a:pt x="286" y="49"/>
                      </a:lnTo>
                      <a:lnTo>
                        <a:pt x="282" y="45"/>
                      </a:lnTo>
                      <a:lnTo>
                        <a:pt x="279" y="42"/>
                      </a:lnTo>
                      <a:lnTo>
                        <a:pt x="275" y="38"/>
                      </a:lnTo>
                      <a:lnTo>
                        <a:pt x="271" y="34"/>
                      </a:lnTo>
                      <a:lnTo>
                        <a:pt x="266" y="31"/>
                      </a:lnTo>
                      <a:lnTo>
                        <a:pt x="261" y="28"/>
                      </a:lnTo>
                      <a:lnTo>
                        <a:pt x="256" y="25"/>
                      </a:lnTo>
                      <a:lnTo>
                        <a:pt x="251" y="23"/>
                      </a:lnTo>
                      <a:lnTo>
                        <a:pt x="246" y="19"/>
                      </a:lnTo>
                      <a:lnTo>
                        <a:pt x="240" y="17"/>
                      </a:lnTo>
                      <a:lnTo>
                        <a:pt x="234" y="15"/>
                      </a:lnTo>
                      <a:lnTo>
                        <a:pt x="228" y="12"/>
                      </a:lnTo>
                      <a:lnTo>
                        <a:pt x="222" y="10"/>
                      </a:lnTo>
                      <a:lnTo>
                        <a:pt x="215" y="8"/>
                      </a:lnTo>
                      <a:lnTo>
                        <a:pt x="209" y="6"/>
                      </a:lnTo>
                      <a:lnTo>
                        <a:pt x="202" y="5"/>
                      </a:lnTo>
                      <a:lnTo>
                        <a:pt x="195" y="3"/>
                      </a:lnTo>
                      <a:lnTo>
                        <a:pt x="188" y="2"/>
                      </a:lnTo>
                      <a:lnTo>
                        <a:pt x="181" y="1"/>
                      </a:lnTo>
                      <a:lnTo>
                        <a:pt x="173" y="1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3" y="0"/>
                      </a:lnTo>
                      <a:lnTo>
                        <a:pt x="135" y="0"/>
                      </a:lnTo>
                      <a:lnTo>
                        <a:pt x="128" y="1"/>
                      </a:lnTo>
                      <a:lnTo>
                        <a:pt x="120" y="1"/>
                      </a:lnTo>
                      <a:lnTo>
                        <a:pt x="113" y="2"/>
                      </a:lnTo>
                      <a:lnTo>
                        <a:pt x="106" y="3"/>
                      </a:lnTo>
                      <a:lnTo>
                        <a:pt x="99" y="5"/>
                      </a:lnTo>
                      <a:lnTo>
                        <a:pt x="92" y="6"/>
                      </a:lnTo>
                      <a:lnTo>
                        <a:pt x="86" y="8"/>
                      </a:lnTo>
                      <a:lnTo>
                        <a:pt x="79" y="10"/>
                      </a:lnTo>
                      <a:lnTo>
                        <a:pt x="73" y="12"/>
                      </a:lnTo>
                      <a:lnTo>
                        <a:pt x="67" y="15"/>
                      </a:lnTo>
                      <a:lnTo>
                        <a:pt x="61" y="17"/>
                      </a:lnTo>
                      <a:lnTo>
                        <a:pt x="55" y="19"/>
                      </a:lnTo>
                      <a:lnTo>
                        <a:pt x="50" y="23"/>
                      </a:lnTo>
                      <a:lnTo>
                        <a:pt x="44" y="25"/>
                      </a:lnTo>
                      <a:lnTo>
                        <a:pt x="39" y="28"/>
                      </a:lnTo>
                      <a:lnTo>
                        <a:pt x="35" y="31"/>
                      </a:lnTo>
                      <a:lnTo>
                        <a:pt x="30" y="34"/>
                      </a:lnTo>
                      <a:lnTo>
                        <a:pt x="26" y="38"/>
                      </a:lnTo>
                      <a:lnTo>
                        <a:pt x="22" y="42"/>
                      </a:lnTo>
                      <a:lnTo>
                        <a:pt x="18" y="45"/>
                      </a:lnTo>
                      <a:lnTo>
                        <a:pt x="15" y="49"/>
                      </a:lnTo>
                      <a:lnTo>
                        <a:pt x="12" y="53"/>
                      </a:lnTo>
                      <a:lnTo>
                        <a:pt x="10" y="57"/>
                      </a:lnTo>
                      <a:lnTo>
                        <a:pt x="7" y="61"/>
                      </a:lnTo>
                      <a:lnTo>
                        <a:pt x="5" y="65"/>
                      </a:lnTo>
                      <a:lnTo>
                        <a:pt x="3" y="69"/>
                      </a:lnTo>
                      <a:lnTo>
                        <a:pt x="2" y="73"/>
                      </a:lnTo>
                      <a:lnTo>
                        <a:pt x="1" y="77"/>
                      </a:lnTo>
                      <a:lnTo>
                        <a:pt x="1" y="82"/>
                      </a:lnTo>
                      <a:lnTo>
                        <a:pt x="0" y="86"/>
                      </a:lnTo>
                      <a:lnTo>
                        <a:pt x="1" y="91"/>
                      </a:lnTo>
                      <a:lnTo>
                        <a:pt x="1" y="95"/>
                      </a:lnTo>
                      <a:lnTo>
                        <a:pt x="2" y="100"/>
                      </a:lnTo>
                      <a:lnTo>
                        <a:pt x="3" y="104"/>
                      </a:lnTo>
                      <a:lnTo>
                        <a:pt x="5" y="108"/>
                      </a:lnTo>
                      <a:lnTo>
                        <a:pt x="7" y="112"/>
                      </a:lnTo>
                      <a:lnTo>
                        <a:pt x="10" y="116"/>
                      </a:lnTo>
                      <a:lnTo>
                        <a:pt x="12" y="120"/>
                      </a:lnTo>
                      <a:lnTo>
                        <a:pt x="15" y="124"/>
                      </a:lnTo>
                      <a:lnTo>
                        <a:pt x="18" y="128"/>
                      </a:lnTo>
                      <a:lnTo>
                        <a:pt x="22" y="131"/>
                      </a:lnTo>
                      <a:lnTo>
                        <a:pt x="26" y="135"/>
                      </a:lnTo>
                      <a:lnTo>
                        <a:pt x="30" y="138"/>
                      </a:lnTo>
                      <a:lnTo>
                        <a:pt x="35" y="141"/>
                      </a:lnTo>
                      <a:lnTo>
                        <a:pt x="39" y="145"/>
                      </a:lnTo>
                      <a:lnTo>
                        <a:pt x="44" y="148"/>
                      </a:lnTo>
                      <a:lnTo>
                        <a:pt x="50" y="150"/>
                      </a:lnTo>
                      <a:lnTo>
                        <a:pt x="55" y="153"/>
                      </a:lnTo>
                      <a:lnTo>
                        <a:pt x="61" y="156"/>
                      </a:lnTo>
                      <a:lnTo>
                        <a:pt x="67" y="158"/>
                      </a:lnTo>
                      <a:lnTo>
                        <a:pt x="73" y="161"/>
                      </a:lnTo>
                      <a:lnTo>
                        <a:pt x="79" y="163"/>
                      </a:lnTo>
                      <a:lnTo>
                        <a:pt x="86" y="165"/>
                      </a:lnTo>
                      <a:lnTo>
                        <a:pt x="92" y="166"/>
                      </a:lnTo>
                      <a:lnTo>
                        <a:pt x="99" y="168"/>
                      </a:lnTo>
                      <a:lnTo>
                        <a:pt x="106" y="169"/>
                      </a:lnTo>
                      <a:lnTo>
                        <a:pt x="113" y="170"/>
                      </a:lnTo>
                      <a:lnTo>
                        <a:pt x="120" y="171"/>
                      </a:lnTo>
                      <a:lnTo>
                        <a:pt x="128" y="172"/>
                      </a:lnTo>
                      <a:lnTo>
                        <a:pt x="135" y="173"/>
                      </a:lnTo>
                      <a:lnTo>
                        <a:pt x="143" y="173"/>
                      </a:lnTo>
                      <a:lnTo>
                        <a:pt x="150" y="17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Freeform 490">
                  <a:extLst>
                    <a:ext uri="{FF2B5EF4-FFF2-40B4-BE49-F238E27FC236}">
                      <a16:creationId xmlns:a16="http://schemas.microsoft.com/office/drawing/2014/main" id="{E926DDB2-52AC-498E-976C-F10BA8C46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985"/>
                  <a:ext cx="333" cy="141"/>
                </a:xfrm>
                <a:custGeom>
                  <a:avLst/>
                  <a:gdLst>
                    <a:gd name="T0" fmla="*/ 183 w 333"/>
                    <a:gd name="T1" fmla="*/ 141 h 141"/>
                    <a:gd name="T2" fmla="*/ 208 w 333"/>
                    <a:gd name="T3" fmla="*/ 139 h 141"/>
                    <a:gd name="T4" fmla="*/ 231 w 333"/>
                    <a:gd name="T5" fmla="*/ 134 h 141"/>
                    <a:gd name="T6" fmla="*/ 253 w 333"/>
                    <a:gd name="T7" fmla="*/ 128 h 141"/>
                    <a:gd name="T8" fmla="*/ 272 w 333"/>
                    <a:gd name="T9" fmla="*/ 121 h 141"/>
                    <a:gd name="T10" fmla="*/ 290 w 333"/>
                    <a:gd name="T11" fmla="*/ 111 h 141"/>
                    <a:gd name="T12" fmla="*/ 304 w 333"/>
                    <a:gd name="T13" fmla="*/ 101 h 141"/>
                    <a:gd name="T14" fmla="*/ 317 w 333"/>
                    <a:gd name="T15" fmla="*/ 90 h 141"/>
                    <a:gd name="T16" fmla="*/ 325 w 333"/>
                    <a:gd name="T17" fmla="*/ 77 h 141"/>
                    <a:gd name="T18" fmla="*/ 331 w 333"/>
                    <a:gd name="T19" fmla="*/ 64 h 141"/>
                    <a:gd name="T20" fmla="*/ 333 w 333"/>
                    <a:gd name="T21" fmla="*/ 50 h 141"/>
                    <a:gd name="T22" fmla="*/ 331 w 333"/>
                    <a:gd name="T23" fmla="*/ 12 h 141"/>
                    <a:gd name="T24" fmla="*/ 323 w 333"/>
                    <a:gd name="T25" fmla="*/ 29 h 141"/>
                    <a:gd name="T26" fmla="*/ 311 w 333"/>
                    <a:gd name="T27" fmla="*/ 42 h 141"/>
                    <a:gd name="T28" fmla="*/ 296 w 333"/>
                    <a:gd name="T29" fmla="*/ 54 h 141"/>
                    <a:gd name="T30" fmla="*/ 279 w 333"/>
                    <a:gd name="T31" fmla="*/ 65 h 141"/>
                    <a:gd name="T32" fmla="*/ 260 w 333"/>
                    <a:gd name="T33" fmla="*/ 73 h 141"/>
                    <a:gd name="T34" fmla="*/ 240 w 333"/>
                    <a:gd name="T35" fmla="*/ 79 h 141"/>
                    <a:gd name="T36" fmla="*/ 220 w 333"/>
                    <a:gd name="T37" fmla="*/ 84 h 141"/>
                    <a:gd name="T38" fmla="*/ 201 w 333"/>
                    <a:gd name="T39" fmla="*/ 87 h 141"/>
                    <a:gd name="T40" fmla="*/ 183 w 333"/>
                    <a:gd name="T41" fmla="*/ 89 h 141"/>
                    <a:gd name="T42" fmla="*/ 167 w 333"/>
                    <a:gd name="T43" fmla="*/ 89 h 141"/>
                    <a:gd name="T44" fmla="*/ 147 w 333"/>
                    <a:gd name="T45" fmla="*/ 89 h 141"/>
                    <a:gd name="T46" fmla="*/ 126 w 333"/>
                    <a:gd name="T47" fmla="*/ 86 h 141"/>
                    <a:gd name="T48" fmla="*/ 105 w 333"/>
                    <a:gd name="T49" fmla="*/ 82 h 141"/>
                    <a:gd name="T50" fmla="*/ 84 w 333"/>
                    <a:gd name="T51" fmla="*/ 77 h 141"/>
                    <a:gd name="T52" fmla="*/ 65 w 333"/>
                    <a:gd name="T53" fmla="*/ 70 h 141"/>
                    <a:gd name="T54" fmla="*/ 47 w 333"/>
                    <a:gd name="T55" fmla="*/ 61 h 141"/>
                    <a:gd name="T56" fmla="*/ 31 w 333"/>
                    <a:gd name="T57" fmla="*/ 51 h 141"/>
                    <a:gd name="T58" fmla="*/ 19 w 333"/>
                    <a:gd name="T59" fmla="*/ 39 h 141"/>
                    <a:gd name="T60" fmla="*/ 9 w 333"/>
                    <a:gd name="T61" fmla="*/ 26 h 141"/>
                    <a:gd name="T62" fmla="*/ 2 w 333"/>
                    <a:gd name="T63" fmla="*/ 11 h 141"/>
                    <a:gd name="T64" fmla="*/ 0 w 333"/>
                    <a:gd name="T65" fmla="*/ 50 h 141"/>
                    <a:gd name="T66" fmla="*/ 2 w 333"/>
                    <a:gd name="T67" fmla="*/ 64 h 141"/>
                    <a:gd name="T68" fmla="*/ 8 w 333"/>
                    <a:gd name="T69" fmla="*/ 77 h 141"/>
                    <a:gd name="T70" fmla="*/ 16 w 333"/>
                    <a:gd name="T71" fmla="*/ 90 h 141"/>
                    <a:gd name="T72" fmla="*/ 29 w 333"/>
                    <a:gd name="T73" fmla="*/ 101 h 141"/>
                    <a:gd name="T74" fmla="*/ 43 w 333"/>
                    <a:gd name="T75" fmla="*/ 111 h 141"/>
                    <a:gd name="T76" fmla="*/ 61 w 333"/>
                    <a:gd name="T77" fmla="*/ 121 h 141"/>
                    <a:gd name="T78" fmla="*/ 80 w 333"/>
                    <a:gd name="T79" fmla="*/ 128 h 141"/>
                    <a:gd name="T80" fmla="*/ 102 w 333"/>
                    <a:gd name="T81" fmla="*/ 134 h 141"/>
                    <a:gd name="T82" fmla="*/ 125 w 333"/>
                    <a:gd name="T83" fmla="*/ 139 h 141"/>
                    <a:gd name="T84" fmla="*/ 149 w 333"/>
                    <a:gd name="T85" fmla="*/ 141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41"/>
                    <a:gd name="T131" fmla="*/ 333 w 333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1"/>
                      </a:lnTo>
                      <a:lnTo>
                        <a:pt x="192" y="140"/>
                      </a:lnTo>
                      <a:lnTo>
                        <a:pt x="200" y="140"/>
                      </a:lnTo>
                      <a:lnTo>
                        <a:pt x="208" y="139"/>
                      </a:lnTo>
                      <a:lnTo>
                        <a:pt x="216" y="137"/>
                      </a:lnTo>
                      <a:lnTo>
                        <a:pt x="223" y="136"/>
                      </a:lnTo>
                      <a:lnTo>
                        <a:pt x="231" y="134"/>
                      </a:lnTo>
                      <a:lnTo>
                        <a:pt x="238" y="132"/>
                      </a:lnTo>
                      <a:lnTo>
                        <a:pt x="246" y="130"/>
                      </a:lnTo>
                      <a:lnTo>
                        <a:pt x="253" y="128"/>
                      </a:lnTo>
                      <a:lnTo>
                        <a:pt x="259" y="126"/>
                      </a:lnTo>
                      <a:lnTo>
                        <a:pt x="266" y="123"/>
                      </a:lnTo>
                      <a:lnTo>
                        <a:pt x="272" y="121"/>
                      </a:lnTo>
                      <a:lnTo>
                        <a:pt x="278" y="117"/>
                      </a:lnTo>
                      <a:lnTo>
                        <a:pt x="284" y="114"/>
                      </a:lnTo>
                      <a:lnTo>
                        <a:pt x="290" y="111"/>
                      </a:lnTo>
                      <a:lnTo>
                        <a:pt x="295" y="108"/>
                      </a:lnTo>
                      <a:lnTo>
                        <a:pt x="300" y="105"/>
                      </a:lnTo>
                      <a:lnTo>
                        <a:pt x="304" y="101"/>
                      </a:lnTo>
                      <a:lnTo>
                        <a:pt x="309" y="97"/>
                      </a:lnTo>
                      <a:lnTo>
                        <a:pt x="313" y="94"/>
                      </a:lnTo>
                      <a:lnTo>
                        <a:pt x="317" y="90"/>
                      </a:lnTo>
                      <a:lnTo>
                        <a:pt x="320" y="85"/>
                      </a:lnTo>
                      <a:lnTo>
                        <a:pt x="323" y="81"/>
                      </a:lnTo>
                      <a:lnTo>
                        <a:pt x="325" y="77"/>
                      </a:lnTo>
                      <a:lnTo>
                        <a:pt x="328" y="72"/>
                      </a:lnTo>
                      <a:lnTo>
                        <a:pt x="330" y="68"/>
                      </a:lnTo>
                      <a:lnTo>
                        <a:pt x="331" y="64"/>
                      </a:lnTo>
                      <a:lnTo>
                        <a:pt x="332" y="59"/>
                      </a:lnTo>
                      <a:lnTo>
                        <a:pt x="333" y="54"/>
                      </a:lnTo>
                      <a:lnTo>
                        <a:pt x="333" y="50"/>
                      </a:lnTo>
                      <a:lnTo>
                        <a:pt x="333" y="0"/>
                      </a:lnTo>
                      <a:lnTo>
                        <a:pt x="332" y="6"/>
                      </a:lnTo>
                      <a:lnTo>
                        <a:pt x="331" y="12"/>
                      </a:lnTo>
                      <a:lnTo>
                        <a:pt x="328" y="18"/>
                      </a:lnTo>
                      <a:lnTo>
                        <a:pt x="326" y="23"/>
                      </a:lnTo>
                      <a:lnTo>
                        <a:pt x="323" y="29"/>
                      </a:lnTo>
                      <a:lnTo>
                        <a:pt x="319" y="33"/>
                      </a:lnTo>
                      <a:lnTo>
                        <a:pt x="316" y="38"/>
                      </a:lnTo>
                      <a:lnTo>
                        <a:pt x="311" y="42"/>
                      </a:lnTo>
                      <a:lnTo>
                        <a:pt x="307" y="47"/>
                      </a:lnTo>
                      <a:lnTo>
                        <a:pt x="302" y="51"/>
                      </a:lnTo>
                      <a:lnTo>
                        <a:pt x="296" y="54"/>
                      </a:lnTo>
                      <a:lnTo>
                        <a:pt x="291" y="58"/>
                      </a:lnTo>
                      <a:lnTo>
                        <a:pt x="285" y="62"/>
                      </a:lnTo>
                      <a:lnTo>
                        <a:pt x="279" y="65"/>
                      </a:lnTo>
                      <a:lnTo>
                        <a:pt x="273" y="68"/>
                      </a:lnTo>
                      <a:lnTo>
                        <a:pt x="266" y="70"/>
                      </a:lnTo>
                      <a:lnTo>
                        <a:pt x="260" y="73"/>
                      </a:lnTo>
                      <a:lnTo>
                        <a:pt x="253" y="75"/>
                      </a:lnTo>
                      <a:lnTo>
                        <a:pt x="247" y="78"/>
                      </a:lnTo>
                      <a:lnTo>
                        <a:pt x="240" y="79"/>
                      </a:lnTo>
                      <a:lnTo>
                        <a:pt x="233" y="81"/>
                      </a:lnTo>
                      <a:lnTo>
                        <a:pt x="227" y="83"/>
                      </a:lnTo>
                      <a:lnTo>
                        <a:pt x="220" y="84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1" y="87"/>
                      </a:lnTo>
                      <a:lnTo>
                        <a:pt x="195" y="88"/>
                      </a:lnTo>
                      <a:lnTo>
                        <a:pt x="189" y="89"/>
                      </a:lnTo>
                      <a:lnTo>
                        <a:pt x="183" y="89"/>
                      </a:lnTo>
                      <a:lnTo>
                        <a:pt x="177" y="89"/>
                      </a:lnTo>
                      <a:lnTo>
                        <a:pt x="172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9"/>
                      </a:lnTo>
                      <a:lnTo>
                        <a:pt x="147" y="89"/>
                      </a:lnTo>
                      <a:lnTo>
                        <a:pt x="140" y="88"/>
                      </a:lnTo>
                      <a:lnTo>
                        <a:pt x="133" y="87"/>
                      </a:lnTo>
                      <a:lnTo>
                        <a:pt x="126" y="86"/>
                      </a:lnTo>
                      <a:lnTo>
                        <a:pt x="119" y="85"/>
                      </a:lnTo>
                      <a:lnTo>
                        <a:pt x="112" y="84"/>
                      </a:lnTo>
                      <a:lnTo>
                        <a:pt x="105" y="82"/>
                      </a:lnTo>
                      <a:lnTo>
                        <a:pt x="98" y="81"/>
                      </a:lnTo>
                      <a:lnTo>
                        <a:pt x="91" y="79"/>
                      </a:lnTo>
                      <a:lnTo>
                        <a:pt x="84" y="77"/>
                      </a:lnTo>
                      <a:lnTo>
                        <a:pt x="78" y="75"/>
                      </a:lnTo>
                      <a:lnTo>
                        <a:pt x="71" y="72"/>
                      </a:lnTo>
                      <a:lnTo>
                        <a:pt x="65" y="70"/>
                      </a:lnTo>
                      <a:lnTo>
                        <a:pt x="59" y="67"/>
                      </a:lnTo>
                      <a:lnTo>
                        <a:pt x="53" y="64"/>
                      </a:lnTo>
                      <a:lnTo>
                        <a:pt x="47" y="61"/>
                      </a:lnTo>
                      <a:lnTo>
                        <a:pt x="42" y="58"/>
                      </a:lnTo>
                      <a:lnTo>
                        <a:pt x="36" y="54"/>
                      </a:lnTo>
                      <a:lnTo>
                        <a:pt x="31" y="51"/>
                      </a:lnTo>
                      <a:lnTo>
                        <a:pt x="27" y="47"/>
                      </a:lnTo>
                      <a:lnTo>
                        <a:pt x="23" y="44"/>
                      </a:lnTo>
                      <a:lnTo>
                        <a:pt x="19" y="39"/>
                      </a:lnTo>
                      <a:lnTo>
                        <a:pt x="15" y="35"/>
                      </a:lnTo>
                      <a:lnTo>
                        <a:pt x="11" y="31"/>
                      </a:lnTo>
                      <a:lnTo>
                        <a:pt x="9" y="26"/>
                      </a:lnTo>
                      <a:lnTo>
                        <a:pt x="6" y="21"/>
                      </a:lnTo>
                      <a:lnTo>
                        <a:pt x="4" y="17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4" y="68"/>
                      </a:lnTo>
                      <a:lnTo>
                        <a:pt x="5" y="72"/>
                      </a:lnTo>
                      <a:lnTo>
                        <a:pt x="8" y="77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6" y="90"/>
                      </a:lnTo>
                      <a:lnTo>
                        <a:pt x="20" y="94"/>
                      </a:lnTo>
                      <a:lnTo>
                        <a:pt x="24" y="97"/>
                      </a:lnTo>
                      <a:lnTo>
                        <a:pt x="29" y="101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5" y="117"/>
                      </a:lnTo>
                      <a:lnTo>
                        <a:pt x="61" y="121"/>
                      </a:lnTo>
                      <a:lnTo>
                        <a:pt x="67" y="123"/>
                      </a:lnTo>
                      <a:lnTo>
                        <a:pt x="74" y="126"/>
                      </a:lnTo>
                      <a:lnTo>
                        <a:pt x="80" y="128"/>
                      </a:lnTo>
                      <a:lnTo>
                        <a:pt x="87" y="130"/>
                      </a:lnTo>
                      <a:lnTo>
                        <a:pt x="95" y="132"/>
                      </a:lnTo>
                      <a:lnTo>
                        <a:pt x="102" y="134"/>
                      </a:lnTo>
                      <a:lnTo>
                        <a:pt x="110" y="136"/>
                      </a:lnTo>
                      <a:lnTo>
                        <a:pt x="117" y="137"/>
                      </a:lnTo>
                      <a:lnTo>
                        <a:pt x="125" y="139"/>
                      </a:lnTo>
                      <a:lnTo>
                        <a:pt x="133" y="140"/>
                      </a:lnTo>
                      <a:lnTo>
                        <a:pt x="141" y="140"/>
                      </a:lnTo>
                      <a:lnTo>
                        <a:pt x="149" y="141"/>
                      </a:lnTo>
                      <a:lnTo>
                        <a:pt x="158" y="141"/>
                      </a:lnTo>
                      <a:lnTo>
                        <a:pt x="166" y="1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Freeform 491">
                  <a:extLst>
                    <a:ext uri="{FF2B5EF4-FFF2-40B4-BE49-F238E27FC236}">
                      <a16:creationId xmlns:a16="http://schemas.microsoft.com/office/drawing/2014/main" id="{A3DB49BB-8D8C-4357-9A4F-6EFF721FF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985"/>
                  <a:ext cx="333" cy="141"/>
                </a:xfrm>
                <a:custGeom>
                  <a:avLst/>
                  <a:gdLst>
                    <a:gd name="T0" fmla="*/ 183 w 333"/>
                    <a:gd name="T1" fmla="*/ 141 h 141"/>
                    <a:gd name="T2" fmla="*/ 208 w 333"/>
                    <a:gd name="T3" fmla="*/ 139 h 141"/>
                    <a:gd name="T4" fmla="*/ 231 w 333"/>
                    <a:gd name="T5" fmla="*/ 134 h 141"/>
                    <a:gd name="T6" fmla="*/ 253 w 333"/>
                    <a:gd name="T7" fmla="*/ 128 h 141"/>
                    <a:gd name="T8" fmla="*/ 272 w 333"/>
                    <a:gd name="T9" fmla="*/ 121 h 141"/>
                    <a:gd name="T10" fmla="*/ 290 w 333"/>
                    <a:gd name="T11" fmla="*/ 111 h 141"/>
                    <a:gd name="T12" fmla="*/ 304 w 333"/>
                    <a:gd name="T13" fmla="*/ 101 h 141"/>
                    <a:gd name="T14" fmla="*/ 317 w 333"/>
                    <a:gd name="T15" fmla="*/ 90 h 141"/>
                    <a:gd name="T16" fmla="*/ 325 w 333"/>
                    <a:gd name="T17" fmla="*/ 77 h 141"/>
                    <a:gd name="T18" fmla="*/ 331 w 333"/>
                    <a:gd name="T19" fmla="*/ 64 h 141"/>
                    <a:gd name="T20" fmla="*/ 333 w 333"/>
                    <a:gd name="T21" fmla="*/ 50 h 141"/>
                    <a:gd name="T22" fmla="*/ 331 w 333"/>
                    <a:gd name="T23" fmla="*/ 12 h 141"/>
                    <a:gd name="T24" fmla="*/ 323 w 333"/>
                    <a:gd name="T25" fmla="*/ 29 h 141"/>
                    <a:gd name="T26" fmla="*/ 311 w 333"/>
                    <a:gd name="T27" fmla="*/ 42 h 141"/>
                    <a:gd name="T28" fmla="*/ 296 w 333"/>
                    <a:gd name="T29" fmla="*/ 54 h 141"/>
                    <a:gd name="T30" fmla="*/ 279 w 333"/>
                    <a:gd name="T31" fmla="*/ 65 h 141"/>
                    <a:gd name="T32" fmla="*/ 260 w 333"/>
                    <a:gd name="T33" fmla="*/ 73 h 141"/>
                    <a:gd name="T34" fmla="*/ 240 w 333"/>
                    <a:gd name="T35" fmla="*/ 79 h 141"/>
                    <a:gd name="T36" fmla="*/ 220 w 333"/>
                    <a:gd name="T37" fmla="*/ 84 h 141"/>
                    <a:gd name="T38" fmla="*/ 201 w 333"/>
                    <a:gd name="T39" fmla="*/ 87 h 141"/>
                    <a:gd name="T40" fmla="*/ 183 w 333"/>
                    <a:gd name="T41" fmla="*/ 89 h 141"/>
                    <a:gd name="T42" fmla="*/ 167 w 333"/>
                    <a:gd name="T43" fmla="*/ 89 h 141"/>
                    <a:gd name="T44" fmla="*/ 147 w 333"/>
                    <a:gd name="T45" fmla="*/ 89 h 141"/>
                    <a:gd name="T46" fmla="*/ 126 w 333"/>
                    <a:gd name="T47" fmla="*/ 86 h 141"/>
                    <a:gd name="T48" fmla="*/ 105 w 333"/>
                    <a:gd name="T49" fmla="*/ 82 h 141"/>
                    <a:gd name="T50" fmla="*/ 84 w 333"/>
                    <a:gd name="T51" fmla="*/ 77 h 141"/>
                    <a:gd name="T52" fmla="*/ 65 w 333"/>
                    <a:gd name="T53" fmla="*/ 70 h 141"/>
                    <a:gd name="T54" fmla="*/ 47 w 333"/>
                    <a:gd name="T55" fmla="*/ 61 h 141"/>
                    <a:gd name="T56" fmla="*/ 31 w 333"/>
                    <a:gd name="T57" fmla="*/ 51 h 141"/>
                    <a:gd name="T58" fmla="*/ 19 w 333"/>
                    <a:gd name="T59" fmla="*/ 39 h 141"/>
                    <a:gd name="T60" fmla="*/ 9 w 333"/>
                    <a:gd name="T61" fmla="*/ 26 h 141"/>
                    <a:gd name="T62" fmla="*/ 2 w 333"/>
                    <a:gd name="T63" fmla="*/ 11 h 141"/>
                    <a:gd name="T64" fmla="*/ 0 w 333"/>
                    <a:gd name="T65" fmla="*/ 50 h 141"/>
                    <a:gd name="T66" fmla="*/ 2 w 333"/>
                    <a:gd name="T67" fmla="*/ 64 h 141"/>
                    <a:gd name="T68" fmla="*/ 8 w 333"/>
                    <a:gd name="T69" fmla="*/ 77 h 141"/>
                    <a:gd name="T70" fmla="*/ 16 w 333"/>
                    <a:gd name="T71" fmla="*/ 90 h 141"/>
                    <a:gd name="T72" fmla="*/ 29 w 333"/>
                    <a:gd name="T73" fmla="*/ 101 h 141"/>
                    <a:gd name="T74" fmla="*/ 43 w 333"/>
                    <a:gd name="T75" fmla="*/ 111 h 141"/>
                    <a:gd name="T76" fmla="*/ 61 w 333"/>
                    <a:gd name="T77" fmla="*/ 121 h 141"/>
                    <a:gd name="T78" fmla="*/ 80 w 333"/>
                    <a:gd name="T79" fmla="*/ 128 h 141"/>
                    <a:gd name="T80" fmla="*/ 102 w 333"/>
                    <a:gd name="T81" fmla="*/ 134 h 141"/>
                    <a:gd name="T82" fmla="*/ 125 w 333"/>
                    <a:gd name="T83" fmla="*/ 139 h 141"/>
                    <a:gd name="T84" fmla="*/ 149 w 333"/>
                    <a:gd name="T85" fmla="*/ 141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41"/>
                    <a:gd name="T131" fmla="*/ 333 w 333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1"/>
                      </a:lnTo>
                      <a:lnTo>
                        <a:pt x="192" y="140"/>
                      </a:lnTo>
                      <a:lnTo>
                        <a:pt x="200" y="140"/>
                      </a:lnTo>
                      <a:lnTo>
                        <a:pt x="208" y="139"/>
                      </a:lnTo>
                      <a:lnTo>
                        <a:pt x="216" y="137"/>
                      </a:lnTo>
                      <a:lnTo>
                        <a:pt x="223" y="136"/>
                      </a:lnTo>
                      <a:lnTo>
                        <a:pt x="231" y="134"/>
                      </a:lnTo>
                      <a:lnTo>
                        <a:pt x="238" y="132"/>
                      </a:lnTo>
                      <a:lnTo>
                        <a:pt x="246" y="130"/>
                      </a:lnTo>
                      <a:lnTo>
                        <a:pt x="253" y="128"/>
                      </a:lnTo>
                      <a:lnTo>
                        <a:pt x="259" y="126"/>
                      </a:lnTo>
                      <a:lnTo>
                        <a:pt x="266" y="123"/>
                      </a:lnTo>
                      <a:lnTo>
                        <a:pt x="272" y="121"/>
                      </a:lnTo>
                      <a:lnTo>
                        <a:pt x="278" y="117"/>
                      </a:lnTo>
                      <a:lnTo>
                        <a:pt x="284" y="114"/>
                      </a:lnTo>
                      <a:lnTo>
                        <a:pt x="290" y="111"/>
                      </a:lnTo>
                      <a:lnTo>
                        <a:pt x="295" y="108"/>
                      </a:lnTo>
                      <a:lnTo>
                        <a:pt x="300" y="105"/>
                      </a:lnTo>
                      <a:lnTo>
                        <a:pt x="304" y="101"/>
                      </a:lnTo>
                      <a:lnTo>
                        <a:pt x="309" y="97"/>
                      </a:lnTo>
                      <a:lnTo>
                        <a:pt x="313" y="94"/>
                      </a:lnTo>
                      <a:lnTo>
                        <a:pt x="317" y="90"/>
                      </a:lnTo>
                      <a:lnTo>
                        <a:pt x="320" y="85"/>
                      </a:lnTo>
                      <a:lnTo>
                        <a:pt x="323" y="81"/>
                      </a:lnTo>
                      <a:lnTo>
                        <a:pt x="325" y="77"/>
                      </a:lnTo>
                      <a:lnTo>
                        <a:pt x="328" y="72"/>
                      </a:lnTo>
                      <a:lnTo>
                        <a:pt x="330" y="68"/>
                      </a:lnTo>
                      <a:lnTo>
                        <a:pt x="331" y="64"/>
                      </a:lnTo>
                      <a:lnTo>
                        <a:pt x="332" y="59"/>
                      </a:lnTo>
                      <a:lnTo>
                        <a:pt x="333" y="54"/>
                      </a:lnTo>
                      <a:lnTo>
                        <a:pt x="333" y="50"/>
                      </a:lnTo>
                      <a:lnTo>
                        <a:pt x="333" y="0"/>
                      </a:lnTo>
                      <a:lnTo>
                        <a:pt x="332" y="6"/>
                      </a:lnTo>
                      <a:lnTo>
                        <a:pt x="331" y="12"/>
                      </a:lnTo>
                      <a:lnTo>
                        <a:pt x="328" y="18"/>
                      </a:lnTo>
                      <a:lnTo>
                        <a:pt x="326" y="23"/>
                      </a:lnTo>
                      <a:lnTo>
                        <a:pt x="323" y="29"/>
                      </a:lnTo>
                      <a:lnTo>
                        <a:pt x="319" y="33"/>
                      </a:lnTo>
                      <a:lnTo>
                        <a:pt x="316" y="38"/>
                      </a:lnTo>
                      <a:lnTo>
                        <a:pt x="311" y="42"/>
                      </a:lnTo>
                      <a:lnTo>
                        <a:pt x="307" y="47"/>
                      </a:lnTo>
                      <a:lnTo>
                        <a:pt x="302" y="51"/>
                      </a:lnTo>
                      <a:lnTo>
                        <a:pt x="296" y="54"/>
                      </a:lnTo>
                      <a:lnTo>
                        <a:pt x="291" y="58"/>
                      </a:lnTo>
                      <a:lnTo>
                        <a:pt x="285" y="62"/>
                      </a:lnTo>
                      <a:lnTo>
                        <a:pt x="279" y="65"/>
                      </a:lnTo>
                      <a:lnTo>
                        <a:pt x="273" y="68"/>
                      </a:lnTo>
                      <a:lnTo>
                        <a:pt x="266" y="70"/>
                      </a:lnTo>
                      <a:lnTo>
                        <a:pt x="260" y="73"/>
                      </a:lnTo>
                      <a:lnTo>
                        <a:pt x="253" y="75"/>
                      </a:lnTo>
                      <a:lnTo>
                        <a:pt x="247" y="78"/>
                      </a:lnTo>
                      <a:lnTo>
                        <a:pt x="240" y="79"/>
                      </a:lnTo>
                      <a:lnTo>
                        <a:pt x="233" y="81"/>
                      </a:lnTo>
                      <a:lnTo>
                        <a:pt x="227" y="83"/>
                      </a:lnTo>
                      <a:lnTo>
                        <a:pt x="220" y="84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1" y="87"/>
                      </a:lnTo>
                      <a:lnTo>
                        <a:pt x="195" y="88"/>
                      </a:lnTo>
                      <a:lnTo>
                        <a:pt x="189" y="89"/>
                      </a:lnTo>
                      <a:lnTo>
                        <a:pt x="183" y="89"/>
                      </a:lnTo>
                      <a:lnTo>
                        <a:pt x="177" y="89"/>
                      </a:lnTo>
                      <a:lnTo>
                        <a:pt x="172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9"/>
                      </a:lnTo>
                      <a:lnTo>
                        <a:pt x="147" y="89"/>
                      </a:lnTo>
                      <a:lnTo>
                        <a:pt x="140" y="88"/>
                      </a:lnTo>
                      <a:lnTo>
                        <a:pt x="133" y="87"/>
                      </a:lnTo>
                      <a:lnTo>
                        <a:pt x="126" y="86"/>
                      </a:lnTo>
                      <a:lnTo>
                        <a:pt x="119" y="85"/>
                      </a:lnTo>
                      <a:lnTo>
                        <a:pt x="112" y="84"/>
                      </a:lnTo>
                      <a:lnTo>
                        <a:pt x="105" y="82"/>
                      </a:lnTo>
                      <a:lnTo>
                        <a:pt x="98" y="81"/>
                      </a:lnTo>
                      <a:lnTo>
                        <a:pt x="91" y="79"/>
                      </a:lnTo>
                      <a:lnTo>
                        <a:pt x="84" y="77"/>
                      </a:lnTo>
                      <a:lnTo>
                        <a:pt x="78" y="75"/>
                      </a:lnTo>
                      <a:lnTo>
                        <a:pt x="71" y="72"/>
                      </a:lnTo>
                      <a:lnTo>
                        <a:pt x="65" y="70"/>
                      </a:lnTo>
                      <a:lnTo>
                        <a:pt x="59" y="67"/>
                      </a:lnTo>
                      <a:lnTo>
                        <a:pt x="53" y="64"/>
                      </a:lnTo>
                      <a:lnTo>
                        <a:pt x="47" y="61"/>
                      </a:lnTo>
                      <a:lnTo>
                        <a:pt x="42" y="58"/>
                      </a:lnTo>
                      <a:lnTo>
                        <a:pt x="36" y="54"/>
                      </a:lnTo>
                      <a:lnTo>
                        <a:pt x="31" y="51"/>
                      </a:lnTo>
                      <a:lnTo>
                        <a:pt x="27" y="47"/>
                      </a:lnTo>
                      <a:lnTo>
                        <a:pt x="23" y="44"/>
                      </a:lnTo>
                      <a:lnTo>
                        <a:pt x="19" y="39"/>
                      </a:lnTo>
                      <a:lnTo>
                        <a:pt x="15" y="35"/>
                      </a:lnTo>
                      <a:lnTo>
                        <a:pt x="11" y="31"/>
                      </a:lnTo>
                      <a:lnTo>
                        <a:pt x="9" y="26"/>
                      </a:lnTo>
                      <a:lnTo>
                        <a:pt x="6" y="21"/>
                      </a:lnTo>
                      <a:lnTo>
                        <a:pt x="4" y="17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4" y="68"/>
                      </a:lnTo>
                      <a:lnTo>
                        <a:pt x="5" y="72"/>
                      </a:lnTo>
                      <a:lnTo>
                        <a:pt x="8" y="77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6" y="90"/>
                      </a:lnTo>
                      <a:lnTo>
                        <a:pt x="20" y="94"/>
                      </a:lnTo>
                      <a:lnTo>
                        <a:pt x="24" y="97"/>
                      </a:lnTo>
                      <a:lnTo>
                        <a:pt x="29" y="101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5" y="117"/>
                      </a:lnTo>
                      <a:lnTo>
                        <a:pt x="61" y="121"/>
                      </a:lnTo>
                      <a:lnTo>
                        <a:pt x="67" y="123"/>
                      </a:lnTo>
                      <a:lnTo>
                        <a:pt x="74" y="126"/>
                      </a:lnTo>
                      <a:lnTo>
                        <a:pt x="80" y="128"/>
                      </a:lnTo>
                      <a:lnTo>
                        <a:pt x="87" y="130"/>
                      </a:lnTo>
                      <a:lnTo>
                        <a:pt x="95" y="132"/>
                      </a:lnTo>
                      <a:lnTo>
                        <a:pt x="102" y="134"/>
                      </a:lnTo>
                      <a:lnTo>
                        <a:pt x="110" y="136"/>
                      </a:lnTo>
                      <a:lnTo>
                        <a:pt x="117" y="137"/>
                      </a:lnTo>
                      <a:lnTo>
                        <a:pt x="125" y="139"/>
                      </a:lnTo>
                      <a:lnTo>
                        <a:pt x="133" y="140"/>
                      </a:lnTo>
                      <a:lnTo>
                        <a:pt x="141" y="140"/>
                      </a:lnTo>
                      <a:lnTo>
                        <a:pt x="149" y="141"/>
                      </a:lnTo>
                      <a:lnTo>
                        <a:pt x="158" y="141"/>
                      </a:lnTo>
                      <a:lnTo>
                        <a:pt x="166" y="141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Freeform 492">
                  <a:extLst>
                    <a:ext uri="{FF2B5EF4-FFF2-40B4-BE49-F238E27FC236}">
                      <a16:creationId xmlns:a16="http://schemas.microsoft.com/office/drawing/2014/main" id="{31CC65FA-158F-4819-A110-D122A2CFB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91"/>
                  <a:ext cx="333" cy="183"/>
                </a:xfrm>
                <a:custGeom>
                  <a:avLst/>
                  <a:gdLst>
                    <a:gd name="T0" fmla="*/ 183 w 333"/>
                    <a:gd name="T1" fmla="*/ 183 h 183"/>
                    <a:gd name="T2" fmla="*/ 208 w 333"/>
                    <a:gd name="T3" fmla="*/ 180 h 183"/>
                    <a:gd name="T4" fmla="*/ 231 w 333"/>
                    <a:gd name="T5" fmla="*/ 176 h 183"/>
                    <a:gd name="T6" fmla="*/ 253 w 333"/>
                    <a:gd name="T7" fmla="*/ 170 h 183"/>
                    <a:gd name="T8" fmla="*/ 272 w 333"/>
                    <a:gd name="T9" fmla="*/ 162 h 183"/>
                    <a:gd name="T10" fmla="*/ 290 w 333"/>
                    <a:gd name="T11" fmla="*/ 153 h 183"/>
                    <a:gd name="T12" fmla="*/ 304 w 333"/>
                    <a:gd name="T13" fmla="*/ 143 h 183"/>
                    <a:gd name="T14" fmla="*/ 317 w 333"/>
                    <a:gd name="T15" fmla="*/ 131 h 183"/>
                    <a:gd name="T16" fmla="*/ 325 w 333"/>
                    <a:gd name="T17" fmla="*/ 119 h 183"/>
                    <a:gd name="T18" fmla="*/ 331 w 333"/>
                    <a:gd name="T19" fmla="*/ 105 h 183"/>
                    <a:gd name="T20" fmla="*/ 333 w 333"/>
                    <a:gd name="T21" fmla="*/ 91 h 183"/>
                    <a:gd name="T22" fmla="*/ 331 w 333"/>
                    <a:gd name="T23" fmla="*/ 78 h 183"/>
                    <a:gd name="T24" fmla="*/ 325 w 333"/>
                    <a:gd name="T25" fmla="*/ 65 h 183"/>
                    <a:gd name="T26" fmla="*/ 317 w 333"/>
                    <a:gd name="T27" fmla="*/ 52 h 183"/>
                    <a:gd name="T28" fmla="*/ 304 w 333"/>
                    <a:gd name="T29" fmla="*/ 40 h 183"/>
                    <a:gd name="T30" fmla="*/ 290 w 333"/>
                    <a:gd name="T31" fmla="*/ 30 h 183"/>
                    <a:gd name="T32" fmla="*/ 272 w 333"/>
                    <a:gd name="T33" fmla="*/ 21 h 183"/>
                    <a:gd name="T34" fmla="*/ 253 w 333"/>
                    <a:gd name="T35" fmla="*/ 13 h 183"/>
                    <a:gd name="T36" fmla="*/ 231 w 333"/>
                    <a:gd name="T37" fmla="*/ 7 h 183"/>
                    <a:gd name="T38" fmla="*/ 208 w 333"/>
                    <a:gd name="T39" fmla="*/ 3 h 183"/>
                    <a:gd name="T40" fmla="*/ 183 w 333"/>
                    <a:gd name="T41" fmla="*/ 0 h 183"/>
                    <a:gd name="T42" fmla="*/ 158 w 333"/>
                    <a:gd name="T43" fmla="*/ 0 h 183"/>
                    <a:gd name="T44" fmla="*/ 133 w 333"/>
                    <a:gd name="T45" fmla="*/ 2 h 183"/>
                    <a:gd name="T46" fmla="*/ 110 w 333"/>
                    <a:gd name="T47" fmla="*/ 6 h 183"/>
                    <a:gd name="T48" fmla="*/ 87 w 333"/>
                    <a:gd name="T49" fmla="*/ 11 h 183"/>
                    <a:gd name="T50" fmla="*/ 67 w 333"/>
                    <a:gd name="T51" fmla="*/ 18 h 183"/>
                    <a:gd name="T52" fmla="*/ 49 w 333"/>
                    <a:gd name="T53" fmla="*/ 27 h 183"/>
                    <a:gd name="T54" fmla="*/ 33 w 333"/>
                    <a:gd name="T55" fmla="*/ 37 h 183"/>
                    <a:gd name="T56" fmla="*/ 20 w 333"/>
                    <a:gd name="T57" fmla="*/ 48 h 183"/>
                    <a:gd name="T58" fmla="*/ 10 w 333"/>
                    <a:gd name="T59" fmla="*/ 60 h 183"/>
                    <a:gd name="T60" fmla="*/ 3 w 333"/>
                    <a:gd name="T61" fmla="*/ 73 h 183"/>
                    <a:gd name="T62" fmla="*/ 0 w 333"/>
                    <a:gd name="T63" fmla="*/ 87 h 183"/>
                    <a:gd name="T64" fmla="*/ 1 w 333"/>
                    <a:gd name="T65" fmla="*/ 101 h 183"/>
                    <a:gd name="T66" fmla="*/ 5 w 333"/>
                    <a:gd name="T67" fmla="*/ 114 h 183"/>
                    <a:gd name="T68" fmla="*/ 13 w 333"/>
                    <a:gd name="T69" fmla="*/ 127 h 183"/>
                    <a:gd name="T70" fmla="*/ 24 w 333"/>
                    <a:gd name="T71" fmla="*/ 139 h 183"/>
                    <a:gd name="T72" fmla="*/ 38 w 333"/>
                    <a:gd name="T73" fmla="*/ 149 h 183"/>
                    <a:gd name="T74" fmla="*/ 55 w 333"/>
                    <a:gd name="T75" fmla="*/ 159 h 183"/>
                    <a:gd name="T76" fmla="*/ 74 w 333"/>
                    <a:gd name="T77" fmla="*/ 168 h 183"/>
                    <a:gd name="T78" fmla="*/ 95 w 333"/>
                    <a:gd name="T79" fmla="*/ 174 h 183"/>
                    <a:gd name="T80" fmla="*/ 117 w 333"/>
                    <a:gd name="T81" fmla="*/ 179 h 183"/>
                    <a:gd name="T82" fmla="*/ 141 w 333"/>
                    <a:gd name="T83" fmla="*/ 182 h 183"/>
                    <a:gd name="T84" fmla="*/ 166 w 333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83"/>
                    <a:gd name="T131" fmla="*/ 333 w 333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83">
                      <a:moveTo>
                        <a:pt x="166" y="183"/>
                      </a:moveTo>
                      <a:lnTo>
                        <a:pt x="175" y="183"/>
                      </a:lnTo>
                      <a:lnTo>
                        <a:pt x="183" y="183"/>
                      </a:lnTo>
                      <a:lnTo>
                        <a:pt x="192" y="182"/>
                      </a:lnTo>
                      <a:lnTo>
                        <a:pt x="200" y="181"/>
                      </a:lnTo>
                      <a:lnTo>
                        <a:pt x="208" y="180"/>
                      </a:lnTo>
                      <a:lnTo>
                        <a:pt x="216" y="179"/>
                      </a:lnTo>
                      <a:lnTo>
                        <a:pt x="223" y="177"/>
                      </a:lnTo>
                      <a:lnTo>
                        <a:pt x="231" y="176"/>
                      </a:lnTo>
                      <a:lnTo>
                        <a:pt x="238" y="174"/>
                      </a:lnTo>
                      <a:lnTo>
                        <a:pt x="246" y="172"/>
                      </a:lnTo>
                      <a:lnTo>
                        <a:pt x="253" y="170"/>
                      </a:lnTo>
                      <a:lnTo>
                        <a:pt x="259" y="168"/>
                      </a:lnTo>
                      <a:lnTo>
                        <a:pt x="266" y="165"/>
                      </a:lnTo>
                      <a:lnTo>
                        <a:pt x="272" y="162"/>
                      </a:lnTo>
                      <a:lnTo>
                        <a:pt x="278" y="159"/>
                      </a:lnTo>
                      <a:lnTo>
                        <a:pt x="284" y="156"/>
                      </a:lnTo>
                      <a:lnTo>
                        <a:pt x="290" y="153"/>
                      </a:lnTo>
                      <a:lnTo>
                        <a:pt x="295" y="149"/>
                      </a:lnTo>
                      <a:lnTo>
                        <a:pt x="300" y="146"/>
                      </a:lnTo>
                      <a:lnTo>
                        <a:pt x="304" y="143"/>
                      </a:lnTo>
                      <a:lnTo>
                        <a:pt x="309" y="139"/>
                      </a:lnTo>
                      <a:lnTo>
                        <a:pt x="313" y="135"/>
                      </a:lnTo>
                      <a:lnTo>
                        <a:pt x="317" y="131"/>
                      </a:lnTo>
                      <a:lnTo>
                        <a:pt x="320" y="127"/>
                      </a:lnTo>
                      <a:lnTo>
                        <a:pt x="323" y="123"/>
                      </a:lnTo>
                      <a:lnTo>
                        <a:pt x="325" y="119"/>
                      </a:lnTo>
                      <a:lnTo>
                        <a:pt x="328" y="114"/>
                      </a:lnTo>
                      <a:lnTo>
                        <a:pt x="329" y="110"/>
                      </a:lnTo>
                      <a:lnTo>
                        <a:pt x="331" y="105"/>
                      </a:lnTo>
                      <a:lnTo>
                        <a:pt x="332" y="101"/>
                      </a:lnTo>
                      <a:lnTo>
                        <a:pt x="333" y="96"/>
                      </a:lnTo>
                      <a:lnTo>
                        <a:pt x="333" y="91"/>
                      </a:lnTo>
                      <a:lnTo>
                        <a:pt x="333" y="87"/>
                      </a:lnTo>
                      <a:lnTo>
                        <a:pt x="332" y="82"/>
                      </a:lnTo>
                      <a:lnTo>
                        <a:pt x="331" y="78"/>
                      </a:lnTo>
                      <a:lnTo>
                        <a:pt x="329" y="73"/>
                      </a:lnTo>
                      <a:lnTo>
                        <a:pt x="328" y="69"/>
                      </a:lnTo>
                      <a:lnTo>
                        <a:pt x="325" y="65"/>
                      </a:lnTo>
                      <a:lnTo>
                        <a:pt x="323" y="60"/>
                      </a:lnTo>
                      <a:lnTo>
                        <a:pt x="320" y="56"/>
                      </a:lnTo>
                      <a:lnTo>
                        <a:pt x="317" y="52"/>
                      </a:lnTo>
                      <a:lnTo>
                        <a:pt x="313" y="48"/>
                      </a:lnTo>
                      <a:lnTo>
                        <a:pt x="309" y="44"/>
                      </a:lnTo>
                      <a:lnTo>
                        <a:pt x="304" y="40"/>
                      </a:lnTo>
                      <a:lnTo>
                        <a:pt x="300" y="37"/>
                      </a:lnTo>
                      <a:lnTo>
                        <a:pt x="295" y="34"/>
                      </a:lnTo>
                      <a:lnTo>
                        <a:pt x="290" y="30"/>
                      </a:lnTo>
                      <a:lnTo>
                        <a:pt x="284" y="27"/>
                      </a:lnTo>
                      <a:lnTo>
                        <a:pt x="278" y="24"/>
                      </a:lnTo>
                      <a:lnTo>
                        <a:pt x="272" y="21"/>
                      </a:lnTo>
                      <a:lnTo>
                        <a:pt x="266" y="18"/>
                      </a:lnTo>
                      <a:lnTo>
                        <a:pt x="259" y="16"/>
                      </a:lnTo>
                      <a:lnTo>
                        <a:pt x="253" y="13"/>
                      </a:lnTo>
                      <a:lnTo>
                        <a:pt x="246" y="11"/>
                      </a:lnTo>
                      <a:lnTo>
                        <a:pt x="238" y="9"/>
                      </a:lnTo>
                      <a:lnTo>
                        <a:pt x="231" y="7"/>
                      </a:lnTo>
                      <a:lnTo>
                        <a:pt x="223" y="6"/>
                      </a:lnTo>
                      <a:lnTo>
                        <a:pt x="216" y="4"/>
                      </a:lnTo>
                      <a:lnTo>
                        <a:pt x="208" y="3"/>
                      </a:lnTo>
                      <a:lnTo>
                        <a:pt x="200" y="2"/>
                      </a:lnTo>
                      <a:lnTo>
                        <a:pt x="192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49" y="0"/>
                      </a:lnTo>
                      <a:lnTo>
                        <a:pt x="141" y="1"/>
                      </a:lnTo>
                      <a:lnTo>
                        <a:pt x="133" y="2"/>
                      </a:lnTo>
                      <a:lnTo>
                        <a:pt x="125" y="3"/>
                      </a:lnTo>
                      <a:lnTo>
                        <a:pt x="117" y="4"/>
                      </a:lnTo>
                      <a:lnTo>
                        <a:pt x="110" y="6"/>
                      </a:lnTo>
                      <a:lnTo>
                        <a:pt x="102" y="7"/>
                      </a:lnTo>
                      <a:lnTo>
                        <a:pt x="95" y="9"/>
                      </a:lnTo>
                      <a:lnTo>
                        <a:pt x="87" y="11"/>
                      </a:lnTo>
                      <a:lnTo>
                        <a:pt x="80" y="13"/>
                      </a:lnTo>
                      <a:lnTo>
                        <a:pt x="74" y="16"/>
                      </a:lnTo>
                      <a:lnTo>
                        <a:pt x="67" y="18"/>
                      </a:lnTo>
                      <a:lnTo>
                        <a:pt x="61" y="21"/>
                      </a:lnTo>
                      <a:lnTo>
                        <a:pt x="55" y="24"/>
                      </a:lnTo>
                      <a:lnTo>
                        <a:pt x="49" y="27"/>
                      </a:lnTo>
                      <a:lnTo>
                        <a:pt x="43" y="30"/>
                      </a:lnTo>
                      <a:lnTo>
                        <a:pt x="38" y="34"/>
                      </a:lnTo>
                      <a:lnTo>
                        <a:pt x="33" y="37"/>
                      </a:lnTo>
                      <a:lnTo>
                        <a:pt x="29" y="40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6" y="52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8" y="65"/>
                      </a:lnTo>
                      <a:lnTo>
                        <a:pt x="5" y="69"/>
                      </a:lnTo>
                      <a:lnTo>
                        <a:pt x="3" y="73"/>
                      </a:lnTo>
                      <a:lnTo>
                        <a:pt x="2" y="78"/>
                      </a:lnTo>
                      <a:lnTo>
                        <a:pt x="1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1"/>
                      </a:lnTo>
                      <a:lnTo>
                        <a:pt x="2" y="105"/>
                      </a:lnTo>
                      <a:lnTo>
                        <a:pt x="3" y="110"/>
                      </a:lnTo>
                      <a:lnTo>
                        <a:pt x="5" y="114"/>
                      </a:lnTo>
                      <a:lnTo>
                        <a:pt x="8" y="119"/>
                      </a:lnTo>
                      <a:lnTo>
                        <a:pt x="10" y="123"/>
                      </a:lnTo>
                      <a:lnTo>
                        <a:pt x="13" y="127"/>
                      </a:lnTo>
                      <a:lnTo>
                        <a:pt x="16" y="131"/>
                      </a:lnTo>
                      <a:lnTo>
                        <a:pt x="20" y="135"/>
                      </a:lnTo>
                      <a:lnTo>
                        <a:pt x="24" y="139"/>
                      </a:lnTo>
                      <a:lnTo>
                        <a:pt x="29" y="143"/>
                      </a:lnTo>
                      <a:lnTo>
                        <a:pt x="33" y="146"/>
                      </a:lnTo>
                      <a:lnTo>
                        <a:pt x="38" y="149"/>
                      </a:lnTo>
                      <a:lnTo>
                        <a:pt x="43" y="153"/>
                      </a:lnTo>
                      <a:lnTo>
                        <a:pt x="49" y="156"/>
                      </a:lnTo>
                      <a:lnTo>
                        <a:pt x="55" y="159"/>
                      </a:lnTo>
                      <a:lnTo>
                        <a:pt x="61" y="162"/>
                      </a:lnTo>
                      <a:lnTo>
                        <a:pt x="67" y="165"/>
                      </a:lnTo>
                      <a:lnTo>
                        <a:pt x="74" y="168"/>
                      </a:lnTo>
                      <a:lnTo>
                        <a:pt x="80" y="170"/>
                      </a:lnTo>
                      <a:lnTo>
                        <a:pt x="87" y="172"/>
                      </a:lnTo>
                      <a:lnTo>
                        <a:pt x="95" y="174"/>
                      </a:lnTo>
                      <a:lnTo>
                        <a:pt x="102" y="176"/>
                      </a:lnTo>
                      <a:lnTo>
                        <a:pt x="110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3"/>
                      </a:lnTo>
                      <a:lnTo>
                        <a:pt x="158" y="183"/>
                      </a:lnTo>
                      <a:lnTo>
                        <a:pt x="166" y="18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Freeform 493">
                  <a:extLst>
                    <a:ext uri="{FF2B5EF4-FFF2-40B4-BE49-F238E27FC236}">
                      <a16:creationId xmlns:a16="http://schemas.microsoft.com/office/drawing/2014/main" id="{82F960E7-EB40-4595-B338-FC2496DC3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91"/>
                  <a:ext cx="333" cy="183"/>
                </a:xfrm>
                <a:custGeom>
                  <a:avLst/>
                  <a:gdLst>
                    <a:gd name="T0" fmla="*/ 183 w 333"/>
                    <a:gd name="T1" fmla="*/ 183 h 183"/>
                    <a:gd name="T2" fmla="*/ 208 w 333"/>
                    <a:gd name="T3" fmla="*/ 180 h 183"/>
                    <a:gd name="T4" fmla="*/ 231 w 333"/>
                    <a:gd name="T5" fmla="*/ 176 h 183"/>
                    <a:gd name="T6" fmla="*/ 253 w 333"/>
                    <a:gd name="T7" fmla="*/ 170 h 183"/>
                    <a:gd name="T8" fmla="*/ 272 w 333"/>
                    <a:gd name="T9" fmla="*/ 162 h 183"/>
                    <a:gd name="T10" fmla="*/ 290 w 333"/>
                    <a:gd name="T11" fmla="*/ 153 h 183"/>
                    <a:gd name="T12" fmla="*/ 304 w 333"/>
                    <a:gd name="T13" fmla="*/ 143 h 183"/>
                    <a:gd name="T14" fmla="*/ 317 w 333"/>
                    <a:gd name="T15" fmla="*/ 131 h 183"/>
                    <a:gd name="T16" fmla="*/ 325 w 333"/>
                    <a:gd name="T17" fmla="*/ 119 h 183"/>
                    <a:gd name="T18" fmla="*/ 331 w 333"/>
                    <a:gd name="T19" fmla="*/ 105 h 183"/>
                    <a:gd name="T20" fmla="*/ 333 w 333"/>
                    <a:gd name="T21" fmla="*/ 91 h 183"/>
                    <a:gd name="T22" fmla="*/ 331 w 333"/>
                    <a:gd name="T23" fmla="*/ 78 h 183"/>
                    <a:gd name="T24" fmla="*/ 325 w 333"/>
                    <a:gd name="T25" fmla="*/ 65 h 183"/>
                    <a:gd name="T26" fmla="*/ 317 w 333"/>
                    <a:gd name="T27" fmla="*/ 52 h 183"/>
                    <a:gd name="T28" fmla="*/ 304 w 333"/>
                    <a:gd name="T29" fmla="*/ 40 h 183"/>
                    <a:gd name="T30" fmla="*/ 290 w 333"/>
                    <a:gd name="T31" fmla="*/ 30 h 183"/>
                    <a:gd name="T32" fmla="*/ 272 w 333"/>
                    <a:gd name="T33" fmla="*/ 21 h 183"/>
                    <a:gd name="T34" fmla="*/ 253 w 333"/>
                    <a:gd name="T35" fmla="*/ 13 h 183"/>
                    <a:gd name="T36" fmla="*/ 231 w 333"/>
                    <a:gd name="T37" fmla="*/ 7 h 183"/>
                    <a:gd name="T38" fmla="*/ 208 w 333"/>
                    <a:gd name="T39" fmla="*/ 3 h 183"/>
                    <a:gd name="T40" fmla="*/ 183 w 333"/>
                    <a:gd name="T41" fmla="*/ 0 h 183"/>
                    <a:gd name="T42" fmla="*/ 158 w 333"/>
                    <a:gd name="T43" fmla="*/ 0 h 183"/>
                    <a:gd name="T44" fmla="*/ 133 w 333"/>
                    <a:gd name="T45" fmla="*/ 2 h 183"/>
                    <a:gd name="T46" fmla="*/ 110 w 333"/>
                    <a:gd name="T47" fmla="*/ 6 h 183"/>
                    <a:gd name="T48" fmla="*/ 87 w 333"/>
                    <a:gd name="T49" fmla="*/ 11 h 183"/>
                    <a:gd name="T50" fmla="*/ 67 w 333"/>
                    <a:gd name="T51" fmla="*/ 18 h 183"/>
                    <a:gd name="T52" fmla="*/ 49 w 333"/>
                    <a:gd name="T53" fmla="*/ 27 h 183"/>
                    <a:gd name="T54" fmla="*/ 33 w 333"/>
                    <a:gd name="T55" fmla="*/ 37 h 183"/>
                    <a:gd name="T56" fmla="*/ 20 w 333"/>
                    <a:gd name="T57" fmla="*/ 48 h 183"/>
                    <a:gd name="T58" fmla="*/ 10 w 333"/>
                    <a:gd name="T59" fmla="*/ 60 h 183"/>
                    <a:gd name="T60" fmla="*/ 3 w 333"/>
                    <a:gd name="T61" fmla="*/ 73 h 183"/>
                    <a:gd name="T62" fmla="*/ 0 w 333"/>
                    <a:gd name="T63" fmla="*/ 87 h 183"/>
                    <a:gd name="T64" fmla="*/ 1 w 333"/>
                    <a:gd name="T65" fmla="*/ 101 h 183"/>
                    <a:gd name="T66" fmla="*/ 5 w 333"/>
                    <a:gd name="T67" fmla="*/ 114 h 183"/>
                    <a:gd name="T68" fmla="*/ 13 w 333"/>
                    <a:gd name="T69" fmla="*/ 127 h 183"/>
                    <a:gd name="T70" fmla="*/ 24 w 333"/>
                    <a:gd name="T71" fmla="*/ 139 h 183"/>
                    <a:gd name="T72" fmla="*/ 38 w 333"/>
                    <a:gd name="T73" fmla="*/ 149 h 183"/>
                    <a:gd name="T74" fmla="*/ 55 w 333"/>
                    <a:gd name="T75" fmla="*/ 159 h 183"/>
                    <a:gd name="T76" fmla="*/ 74 w 333"/>
                    <a:gd name="T77" fmla="*/ 168 h 183"/>
                    <a:gd name="T78" fmla="*/ 95 w 333"/>
                    <a:gd name="T79" fmla="*/ 174 h 183"/>
                    <a:gd name="T80" fmla="*/ 117 w 333"/>
                    <a:gd name="T81" fmla="*/ 179 h 183"/>
                    <a:gd name="T82" fmla="*/ 141 w 333"/>
                    <a:gd name="T83" fmla="*/ 182 h 183"/>
                    <a:gd name="T84" fmla="*/ 166 w 333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3"/>
                    <a:gd name="T130" fmla="*/ 0 h 183"/>
                    <a:gd name="T131" fmla="*/ 333 w 333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3" h="183">
                      <a:moveTo>
                        <a:pt x="166" y="183"/>
                      </a:moveTo>
                      <a:lnTo>
                        <a:pt x="175" y="183"/>
                      </a:lnTo>
                      <a:lnTo>
                        <a:pt x="183" y="183"/>
                      </a:lnTo>
                      <a:lnTo>
                        <a:pt x="192" y="182"/>
                      </a:lnTo>
                      <a:lnTo>
                        <a:pt x="200" y="181"/>
                      </a:lnTo>
                      <a:lnTo>
                        <a:pt x="208" y="180"/>
                      </a:lnTo>
                      <a:lnTo>
                        <a:pt x="216" y="179"/>
                      </a:lnTo>
                      <a:lnTo>
                        <a:pt x="223" y="177"/>
                      </a:lnTo>
                      <a:lnTo>
                        <a:pt x="231" y="176"/>
                      </a:lnTo>
                      <a:lnTo>
                        <a:pt x="238" y="174"/>
                      </a:lnTo>
                      <a:lnTo>
                        <a:pt x="246" y="172"/>
                      </a:lnTo>
                      <a:lnTo>
                        <a:pt x="253" y="170"/>
                      </a:lnTo>
                      <a:lnTo>
                        <a:pt x="259" y="168"/>
                      </a:lnTo>
                      <a:lnTo>
                        <a:pt x="266" y="165"/>
                      </a:lnTo>
                      <a:lnTo>
                        <a:pt x="272" y="162"/>
                      </a:lnTo>
                      <a:lnTo>
                        <a:pt x="278" y="159"/>
                      </a:lnTo>
                      <a:lnTo>
                        <a:pt x="284" y="156"/>
                      </a:lnTo>
                      <a:lnTo>
                        <a:pt x="290" y="153"/>
                      </a:lnTo>
                      <a:lnTo>
                        <a:pt x="295" y="149"/>
                      </a:lnTo>
                      <a:lnTo>
                        <a:pt x="300" y="146"/>
                      </a:lnTo>
                      <a:lnTo>
                        <a:pt x="304" y="143"/>
                      </a:lnTo>
                      <a:lnTo>
                        <a:pt x="309" y="139"/>
                      </a:lnTo>
                      <a:lnTo>
                        <a:pt x="313" y="135"/>
                      </a:lnTo>
                      <a:lnTo>
                        <a:pt x="317" y="131"/>
                      </a:lnTo>
                      <a:lnTo>
                        <a:pt x="320" y="127"/>
                      </a:lnTo>
                      <a:lnTo>
                        <a:pt x="323" y="123"/>
                      </a:lnTo>
                      <a:lnTo>
                        <a:pt x="325" y="119"/>
                      </a:lnTo>
                      <a:lnTo>
                        <a:pt x="328" y="114"/>
                      </a:lnTo>
                      <a:lnTo>
                        <a:pt x="329" y="110"/>
                      </a:lnTo>
                      <a:lnTo>
                        <a:pt x="331" y="105"/>
                      </a:lnTo>
                      <a:lnTo>
                        <a:pt x="332" y="101"/>
                      </a:lnTo>
                      <a:lnTo>
                        <a:pt x="333" y="96"/>
                      </a:lnTo>
                      <a:lnTo>
                        <a:pt x="333" y="91"/>
                      </a:lnTo>
                      <a:lnTo>
                        <a:pt x="333" y="87"/>
                      </a:lnTo>
                      <a:lnTo>
                        <a:pt x="332" y="82"/>
                      </a:lnTo>
                      <a:lnTo>
                        <a:pt x="331" y="78"/>
                      </a:lnTo>
                      <a:lnTo>
                        <a:pt x="329" y="73"/>
                      </a:lnTo>
                      <a:lnTo>
                        <a:pt x="328" y="69"/>
                      </a:lnTo>
                      <a:lnTo>
                        <a:pt x="325" y="65"/>
                      </a:lnTo>
                      <a:lnTo>
                        <a:pt x="323" y="60"/>
                      </a:lnTo>
                      <a:lnTo>
                        <a:pt x="320" y="56"/>
                      </a:lnTo>
                      <a:lnTo>
                        <a:pt x="317" y="52"/>
                      </a:lnTo>
                      <a:lnTo>
                        <a:pt x="313" y="48"/>
                      </a:lnTo>
                      <a:lnTo>
                        <a:pt x="309" y="44"/>
                      </a:lnTo>
                      <a:lnTo>
                        <a:pt x="304" y="40"/>
                      </a:lnTo>
                      <a:lnTo>
                        <a:pt x="300" y="37"/>
                      </a:lnTo>
                      <a:lnTo>
                        <a:pt x="295" y="34"/>
                      </a:lnTo>
                      <a:lnTo>
                        <a:pt x="290" y="30"/>
                      </a:lnTo>
                      <a:lnTo>
                        <a:pt x="284" y="27"/>
                      </a:lnTo>
                      <a:lnTo>
                        <a:pt x="278" y="24"/>
                      </a:lnTo>
                      <a:lnTo>
                        <a:pt x="272" y="21"/>
                      </a:lnTo>
                      <a:lnTo>
                        <a:pt x="266" y="18"/>
                      </a:lnTo>
                      <a:lnTo>
                        <a:pt x="259" y="16"/>
                      </a:lnTo>
                      <a:lnTo>
                        <a:pt x="253" y="13"/>
                      </a:lnTo>
                      <a:lnTo>
                        <a:pt x="246" y="11"/>
                      </a:lnTo>
                      <a:lnTo>
                        <a:pt x="238" y="9"/>
                      </a:lnTo>
                      <a:lnTo>
                        <a:pt x="231" y="7"/>
                      </a:lnTo>
                      <a:lnTo>
                        <a:pt x="223" y="6"/>
                      </a:lnTo>
                      <a:lnTo>
                        <a:pt x="216" y="4"/>
                      </a:lnTo>
                      <a:lnTo>
                        <a:pt x="208" y="3"/>
                      </a:lnTo>
                      <a:lnTo>
                        <a:pt x="200" y="2"/>
                      </a:lnTo>
                      <a:lnTo>
                        <a:pt x="192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49" y="0"/>
                      </a:lnTo>
                      <a:lnTo>
                        <a:pt x="141" y="1"/>
                      </a:lnTo>
                      <a:lnTo>
                        <a:pt x="133" y="2"/>
                      </a:lnTo>
                      <a:lnTo>
                        <a:pt x="125" y="3"/>
                      </a:lnTo>
                      <a:lnTo>
                        <a:pt x="117" y="4"/>
                      </a:lnTo>
                      <a:lnTo>
                        <a:pt x="110" y="6"/>
                      </a:lnTo>
                      <a:lnTo>
                        <a:pt x="102" y="7"/>
                      </a:lnTo>
                      <a:lnTo>
                        <a:pt x="95" y="9"/>
                      </a:lnTo>
                      <a:lnTo>
                        <a:pt x="87" y="11"/>
                      </a:lnTo>
                      <a:lnTo>
                        <a:pt x="80" y="13"/>
                      </a:lnTo>
                      <a:lnTo>
                        <a:pt x="74" y="16"/>
                      </a:lnTo>
                      <a:lnTo>
                        <a:pt x="67" y="18"/>
                      </a:lnTo>
                      <a:lnTo>
                        <a:pt x="61" y="21"/>
                      </a:lnTo>
                      <a:lnTo>
                        <a:pt x="55" y="24"/>
                      </a:lnTo>
                      <a:lnTo>
                        <a:pt x="49" y="27"/>
                      </a:lnTo>
                      <a:lnTo>
                        <a:pt x="43" y="30"/>
                      </a:lnTo>
                      <a:lnTo>
                        <a:pt x="38" y="34"/>
                      </a:lnTo>
                      <a:lnTo>
                        <a:pt x="33" y="37"/>
                      </a:lnTo>
                      <a:lnTo>
                        <a:pt x="29" y="40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6" y="52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8" y="65"/>
                      </a:lnTo>
                      <a:lnTo>
                        <a:pt x="5" y="69"/>
                      </a:lnTo>
                      <a:lnTo>
                        <a:pt x="3" y="73"/>
                      </a:lnTo>
                      <a:lnTo>
                        <a:pt x="2" y="78"/>
                      </a:lnTo>
                      <a:lnTo>
                        <a:pt x="1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1"/>
                      </a:lnTo>
                      <a:lnTo>
                        <a:pt x="2" y="105"/>
                      </a:lnTo>
                      <a:lnTo>
                        <a:pt x="3" y="110"/>
                      </a:lnTo>
                      <a:lnTo>
                        <a:pt x="5" y="114"/>
                      </a:lnTo>
                      <a:lnTo>
                        <a:pt x="8" y="119"/>
                      </a:lnTo>
                      <a:lnTo>
                        <a:pt x="10" y="123"/>
                      </a:lnTo>
                      <a:lnTo>
                        <a:pt x="13" y="127"/>
                      </a:lnTo>
                      <a:lnTo>
                        <a:pt x="16" y="131"/>
                      </a:lnTo>
                      <a:lnTo>
                        <a:pt x="20" y="135"/>
                      </a:lnTo>
                      <a:lnTo>
                        <a:pt x="24" y="139"/>
                      </a:lnTo>
                      <a:lnTo>
                        <a:pt x="29" y="143"/>
                      </a:lnTo>
                      <a:lnTo>
                        <a:pt x="33" y="146"/>
                      </a:lnTo>
                      <a:lnTo>
                        <a:pt x="38" y="149"/>
                      </a:lnTo>
                      <a:lnTo>
                        <a:pt x="43" y="153"/>
                      </a:lnTo>
                      <a:lnTo>
                        <a:pt x="49" y="156"/>
                      </a:lnTo>
                      <a:lnTo>
                        <a:pt x="55" y="159"/>
                      </a:lnTo>
                      <a:lnTo>
                        <a:pt x="61" y="162"/>
                      </a:lnTo>
                      <a:lnTo>
                        <a:pt x="67" y="165"/>
                      </a:lnTo>
                      <a:lnTo>
                        <a:pt x="74" y="168"/>
                      </a:lnTo>
                      <a:lnTo>
                        <a:pt x="80" y="170"/>
                      </a:lnTo>
                      <a:lnTo>
                        <a:pt x="87" y="172"/>
                      </a:lnTo>
                      <a:lnTo>
                        <a:pt x="95" y="174"/>
                      </a:lnTo>
                      <a:lnTo>
                        <a:pt x="102" y="176"/>
                      </a:lnTo>
                      <a:lnTo>
                        <a:pt x="110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3"/>
                      </a:lnTo>
                      <a:lnTo>
                        <a:pt x="158" y="183"/>
                      </a:lnTo>
                      <a:lnTo>
                        <a:pt x="166" y="183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Freeform 494">
                  <a:extLst>
                    <a:ext uri="{FF2B5EF4-FFF2-40B4-BE49-F238E27FC236}">
                      <a16:creationId xmlns:a16="http://schemas.microsoft.com/office/drawing/2014/main" id="{8EE74A6F-351A-4792-8864-B2E9D152B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8" y="2930"/>
                  <a:ext cx="332" cy="141"/>
                </a:xfrm>
                <a:custGeom>
                  <a:avLst/>
                  <a:gdLst>
                    <a:gd name="T0" fmla="*/ 183 w 332"/>
                    <a:gd name="T1" fmla="*/ 140 h 141"/>
                    <a:gd name="T2" fmla="*/ 208 w 332"/>
                    <a:gd name="T3" fmla="*/ 138 h 141"/>
                    <a:gd name="T4" fmla="*/ 230 w 332"/>
                    <a:gd name="T5" fmla="*/ 134 h 141"/>
                    <a:gd name="T6" fmla="*/ 252 w 332"/>
                    <a:gd name="T7" fmla="*/ 127 h 141"/>
                    <a:gd name="T8" fmla="*/ 272 w 332"/>
                    <a:gd name="T9" fmla="*/ 120 h 141"/>
                    <a:gd name="T10" fmla="*/ 289 w 332"/>
                    <a:gd name="T11" fmla="*/ 111 h 141"/>
                    <a:gd name="T12" fmla="*/ 304 w 332"/>
                    <a:gd name="T13" fmla="*/ 101 h 141"/>
                    <a:gd name="T14" fmla="*/ 316 w 332"/>
                    <a:gd name="T15" fmla="*/ 89 h 141"/>
                    <a:gd name="T16" fmla="*/ 325 w 332"/>
                    <a:gd name="T17" fmla="*/ 76 h 141"/>
                    <a:gd name="T18" fmla="*/ 330 w 332"/>
                    <a:gd name="T19" fmla="*/ 63 h 141"/>
                    <a:gd name="T20" fmla="*/ 332 w 332"/>
                    <a:gd name="T21" fmla="*/ 49 h 141"/>
                    <a:gd name="T22" fmla="*/ 330 w 332"/>
                    <a:gd name="T23" fmla="*/ 12 h 141"/>
                    <a:gd name="T24" fmla="*/ 322 w 332"/>
                    <a:gd name="T25" fmla="*/ 28 h 141"/>
                    <a:gd name="T26" fmla="*/ 311 w 332"/>
                    <a:gd name="T27" fmla="*/ 42 h 141"/>
                    <a:gd name="T28" fmla="*/ 296 w 332"/>
                    <a:gd name="T29" fmla="*/ 54 h 141"/>
                    <a:gd name="T30" fmla="*/ 278 w 332"/>
                    <a:gd name="T31" fmla="*/ 64 h 141"/>
                    <a:gd name="T32" fmla="*/ 260 w 332"/>
                    <a:gd name="T33" fmla="*/ 72 h 141"/>
                    <a:gd name="T34" fmla="*/ 240 w 332"/>
                    <a:gd name="T35" fmla="*/ 79 h 141"/>
                    <a:gd name="T36" fmla="*/ 219 w 332"/>
                    <a:gd name="T37" fmla="*/ 84 h 141"/>
                    <a:gd name="T38" fmla="*/ 200 w 332"/>
                    <a:gd name="T39" fmla="*/ 87 h 141"/>
                    <a:gd name="T40" fmla="*/ 182 w 332"/>
                    <a:gd name="T41" fmla="*/ 88 h 141"/>
                    <a:gd name="T42" fmla="*/ 167 w 332"/>
                    <a:gd name="T43" fmla="*/ 89 h 141"/>
                    <a:gd name="T44" fmla="*/ 146 w 332"/>
                    <a:gd name="T45" fmla="*/ 88 h 141"/>
                    <a:gd name="T46" fmla="*/ 125 w 332"/>
                    <a:gd name="T47" fmla="*/ 86 h 141"/>
                    <a:gd name="T48" fmla="*/ 104 w 332"/>
                    <a:gd name="T49" fmla="*/ 81 h 141"/>
                    <a:gd name="T50" fmla="*/ 84 w 332"/>
                    <a:gd name="T51" fmla="*/ 76 h 141"/>
                    <a:gd name="T52" fmla="*/ 65 w 332"/>
                    <a:gd name="T53" fmla="*/ 69 h 141"/>
                    <a:gd name="T54" fmla="*/ 47 w 332"/>
                    <a:gd name="T55" fmla="*/ 60 h 141"/>
                    <a:gd name="T56" fmla="*/ 31 w 332"/>
                    <a:gd name="T57" fmla="*/ 50 h 141"/>
                    <a:gd name="T58" fmla="*/ 18 w 332"/>
                    <a:gd name="T59" fmla="*/ 39 h 141"/>
                    <a:gd name="T60" fmla="*/ 8 w 332"/>
                    <a:gd name="T61" fmla="*/ 26 h 141"/>
                    <a:gd name="T62" fmla="*/ 2 w 332"/>
                    <a:gd name="T63" fmla="*/ 11 h 141"/>
                    <a:gd name="T64" fmla="*/ 0 w 332"/>
                    <a:gd name="T65" fmla="*/ 49 h 141"/>
                    <a:gd name="T66" fmla="*/ 2 w 332"/>
                    <a:gd name="T67" fmla="*/ 63 h 141"/>
                    <a:gd name="T68" fmla="*/ 7 w 332"/>
                    <a:gd name="T69" fmla="*/ 76 h 141"/>
                    <a:gd name="T70" fmla="*/ 16 w 332"/>
                    <a:gd name="T71" fmla="*/ 89 h 141"/>
                    <a:gd name="T72" fmla="*/ 28 w 332"/>
                    <a:gd name="T73" fmla="*/ 101 h 141"/>
                    <a:gd name="T74" fmla="*/ 43 w 332"/>
                    <a:gd name="T75" fmla="*/ 111 h 141"/>
                    <a:gd name="T76" fmla="*/ 60 w 332"/>
                    <a:gd name="T77" fmla="*/ 120 h 141"/>
                    <a:gd name="T78" fmla="*/ 80 w 332"/>
                    <a:gd name="T79" fmla="*/ 127 h 141"/>
                    <a:gd name="T80" fmla="*/ 102 w 332"/>
                    <a:gd name="T81" fmla="*/ 134 h 141"/>
                    <a:gd name="T82" fmla="*/ 125 w 332"/>
                    <a:gd name="T83" fmla="*/ 138 h 141"/>
                    <a:gd name="T84" fmla="*/ 149 w 332"/>
                    <a:gd name="T85" fmla="*/ 140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41"/>
                    <a:gd name="T131" fmla="*/ 332 w 332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0"/>
                      </a:lnTo>
                      <a:lnTo>
                        <a:pt x="191" y="140"/>
                      </a:lnTo>
                      <a:lnTo>
                        <a:pt x="199" y="139"/>
                      </a:lnTo>
                      <a:lnTo>
                        <a:pt x="208" y="138"/>
                      </a:lnTo>
                      <a:lnTo>
                        <a:pt x="215" y="137"/>
                      </a:lnTo>
                      <a:lnTo>
                        <a:pt x="223" y="135"/>
                      </a:lnTo>
                      <a:lnTo>
                        <a:pt x="230" y="134"/>
                      </a:lnTo>
                      <a:lnTo>
                        <a:pt x="238" y="132"/>
                      </a:lnTo>
                      <a:lnTo>
                        <a:pt x="245" y="130"/>
                      </a:lnTo>
                      <a:lnTo>
                        <a:pt x="252" y="127"/>
                      </a:lnTo>
                      <a:lnTo>
                        <a:pt x="259" y="125"/>
                      </a:lnTo>
                      <a:lnTo>
                        <a:pt x="265" y="123"/>
                      </a:lnTo>
                      <a:lnTo>
                        <a:pt x="272" y="120"/>
                      </a:lnTo>
                      <a:lnTo>
                        <a:pt x="278" y="117"/>
                      </a:lnTo>
                      <a:lnTo>
                        <a:pt x="283" y="114"/>
                      </a:lnTo>
                      <a:lnTo>
                        <a:pt x="289" y="111"/>
                      </a:lnTo>
                      <a:lnTo>
                        <a:pt x="294" y="107"/>
                      </a:lnTo>
                      <a:lnTo>
                        <a:pt x="299" y="104"/>
                      </a:lnTo>
                      <a:lnTo>
                        <a:pt x="304" y="101"/>
                      </a:lnTo>
                      <a:lnTo>
                        <a:pt x="308" y="96"/>
                      </a:lnTo>
                      <a:lnTo>
                        <a:pt x="312" y="93"/>
                      </a:lnTo>
                      <a:lnTo>
                        <a:pt x="316" y="89"/>
                      </a:lnTo>
                      <a:lnTo>
                        <a:pt x="320" y="85"/>
                      </a:lnTo>
                      <a:lnTo>
                        <a:pt x="322" y="81"/>
                      </a:lnTo>
                      <a:lnTo>
                        <a:pt x="325" y="76"/>
                      </a:lnTo>
                      <a:lnTo>
                        <a:pt x="327" y="72"/>
                      </a:lnTo>
                      <a:lnTo>
                        <a:pt x="329" y="67"/>
                      </a:lnTo>
                      <a:lnTo>
                        <a:pt x="330" y="63"/>
                      </a:lnTo>
                      <a:lnTo>
                        <a:pt x="332" y="59"/>
                      </a:lnTo>
                      <a:lnTo>
                        <a:pt x="332" y="54"/>
                      </a:lnTo>
                      <a:lnTo>
                        <a:pt x="332" y="49"/>
                      </a:lnTo>
                      <a:lnTo>
                        <a:pt x="332" y="0"/>
                      </a:lnTo>
                      <a:lnTo>
                        <a:pt x="331" y="6"/>
                      </a:lnTo>
                      <a:lnTo>
                        <a:pt x="330" y="12"/>
                      </a:lnTo>
                      <a:lnTo>
                        <a:pt x="328" y="17"/>
                      </a:lnTo>
                      <a:lnTo>
                        <a:pt x="325" y="22"/>
                      </a:lnTo>
                      <a:lnTo>
                        <a:pt x="322" y="28"/>
                      </a:lnTo>
                      <a:lnTo>
                        <a:pt x="319" y="33"/>
                      </a:lnTo>
                      <a:lnTo>
                        <a:pt x="315" y="37"/>
                      </a:lnTo>
                      <a:lnTo>
                        <a:pt x="311" y="42"/>
                      </a:lnTo>
                      <a:lnTo>
                        <a:pt x="306" y="46"/>
                      </a:lnTo>
                      <a:lnTo>
                        <a:pt x="301" y="50"/>
                      </a:lnTo>
                      <a:lnTo>
                        <a:pt x="296" y="54"/>
                      </a:lnTo>
                      <a:lnTo>
                        <a:pt x="290" y="58"/>
                      </a:lnTo>
                      <a:lnTo>
                        <a:pt x="284" y="61"/>
                      </a:lnTo>
                      <a:lnTo>
                        <a:pt x="278" y="64"/>
                      </a:lnTo>
                      <a:lnTo>
                        <a:pt x="272" y="67"/>
                      </a:lnTo>
                      <a:lnTo>
                        <a:pt x="266" y="70"/>
                      </a:lnTo>
                      <a:lnTo>
                        <a:pt x="260" y="72"/>
                      </a:lnTo>
                      <a:lnTo>
                        <a:pt x="253" y="75"/>
                      </a:lnTo>
                      <a:lnTo>
                        <a:pt x="246" y="77"/>
                      </a:lnTo>
                      <a:lnTo>
                        <a:pt x="240" y="79"/>
                      </a:lnTo>
                      <a:lnTo>
                        <a:pt x="233" y="80"/>
                      </a:lnTo>
                      <a:lnTo>
                        <a:pt x="226" y="82"/>
                      </a:lnTo>
                      <a:lnTo>
                        <a:pt x="219" y="84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0" y="87"/>
                      </a:lnTo>
                      <a:lnTo>
                        <a:pt x="194" y="88"/>
                      </a:lnTo>
                      <a:lnTo>
                        <a:pt x="188" y="88"/>
                      </a:lnTo>
                      <a:lnTo>
                        <a:pt x="182" y="88"/>
                      </a:lnTo>
                      <a:lnTo>
                        <a:pt x="177" y="89"/>
                      </a:lnTo>
                      <a:lnTo>
                        <a:pt x="171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8"/>
                      </a:lnTo>
                      <a:lnTo>
                        <a:pt x="146" y="88"/>
                      </a:lnTo>
                      <a:lnTo>
                        <a:pt x="139" y="87"/>
                      </a:lnTo>
                      <a:lnTo>
                        <a:pt x="132" y="87"/>
                      </a:lnTo>
                      <a:lnTo>
                        <a:pt x="125" y="86"/>
                      </a:lnTo>
                      <a:lnTo>
                        <a:pt x="118" y="85"/>
                      </a:lnTo>
                      <a:lnTo>
                        <a:pt x="111" y="83"/>
                      </a:lnTo>
                      <a:lnTo>
                        <a:pt x="104" y="81"/>
                      </a:lnTo>
                      <a:lnTo>
                        <a:pt x="97" y="80"/>
                      </a:lnTo>
                      <a:lnTo>
                        <a:pt x="91" y="78"/>
                      </a:lnTo>
                      <a:lnTo>
                        <a:pt x="84" y="76"/>
                      </a:lnTo>
                      <a:lnTo>
                        <a:pt x="77" y="74"/>
                      </a:lnTo>
                      <a:lnTo>
                        <a:pt x="71" y="72"/>
                      </a:lnTo>
                      <a:lnTo>
                        <a:pt x="65" y="69"/>
                      </a:lnTo>
                      <a:lnTo>
                        <a:pt x="59" y="66"/>
                      </a:lnTo>
                      <a:lnTo>
                        <a:pt x="53" y="63"/>
                      </a:lnTo>
                      <a:lnTo>
                        <a:pt x="47" y="60"/>
                      </a:lnTo>
                      <a:lnTo>
                        <a:pt x="41" y="57"/>
                      </a:lnTo>
                      <a:lnTo>
                        <a:pt x="36" y="54"/>
                      </a:lnTo>
                      <a:lnTo>
                        <a:pt x="31" y="50"/>
                      </a:lnTo>
                      <a:lnTo>
                        <a:pt x="27" y="47"/>
                      </a:lnTo>
                      <a:lnTo>
                        <a:pt x="22" y="43"/>
                      </a:lnTo>
                      <a:lnTo>
                        <a:pt x="18" y="39"/>
                      </a:lnTo>
                      <a:lnTo>
                        <a:pt x="14" y="34"/>
                      </a:lnTo>
                      <a:lnTo>
                        <a:pt x="11" y="30"/>
                      </a:lnTo>
                      <a:lnTo>
                        <a:pt x="8" y="26"/>
                      </a:lnTo>
                      <a:lnTo>
                        <a:pt x="6" y="21"/>
                      </a:lnTo>
                      <a:lnTo>
                        <a:pt x="3" y="16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3"/>
                      </a:lnTo>
                      <a:lnTo>
                        <a:pt x="3" y="67"/>
                      </a:lnTo>
                      <a:lnTo>
                        <a:pt x="5" y="72"/>
                      </a:lnTo>
                      <a:lnTo>
                        <a:pt x="7" y="76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6" y="89"/>
                      </a:lnTo>
                      <a:lnTo>
                        <a:pt x="20" y="93"/>
                      </a:lnTo>
                      <a:lnTo>
                        <a:pt x="24" y="96"/>
                      </a:lnTo>
                      <a:lnTo>
                        <a:pt x="28" y="101"/>
                      </a:lnTo>
                      <a:lnTo>
                        <a:pt x="33" y="104"/>
                      </a:lnTo>
                      <a:lnTo>
                        <a:pt x="38" y="107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4" y="117"/>
                      </a:lnTo>
                      <a:lnTo>
                        <a:pt x="60" y="120"/>
                      </a:lnTo>
                      <a:lnTo>
                        <a:pt x="67" y="123"/>
                      </a:lnTo>
                      <a:lnTo>
                        <a:pt x="73" y="125"/>
                      </a:lnTo>
                      <a:lnTo>
                        <a:pt x="80" y="127"/>
                      </a:lnTo>
                      <a:lnTo>
                        <a:pt x="87" y="130"/>
                      </a:lnTo>
                      <a:lnTo>
                        <a:pt x="94" y="132"/>
                      </a:lnTo>
                      <a:lnTo>
                        <a:pt x="102" y="134"/>
                      </a:lnTo>
                      <a:lnTo>
                        <a:pt x="109" y="135"/>
                      </a:lnTo>
                      <a:lnTo>
                        <a:pt x="117" y="137"/>
                      </a:lnTo>
                      <a:lnTo>
                        <a:pt x="125" y="138"/>
                      </a:lnTo>
                      <a:lnTo>
                        <a:pt x="133" y="139"/>
                      </a:lnTo>
                      <a:lnTo>
                        <a:pt x="141" y="140"/>
                      </a:lnTo>
                      <a:lnTo>
                        <a:pt x="149" y="140"/>
                      </a:lnTo>
                      <a:lnTo>
                        <a:pt x="157" y="141"/>
                      </a:lnTo>
                      <a:lnTo>
                        <a:pt x="166" y="1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Freeform 495">
                  <a:extLst>
                    <a:ext uri="{FF2B5EF4-FFF2-40B4-BE49-F238E27FC236}">
                      <a16:creationId xmlns:a16="http://schemas.microsoft.com/office/drawing/2014/main" id="{BB81DA9E-C6C5-42DB-8C43-16D997E2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8" y="2930"/>
                  <a:ext cx="332" cy="141"/>
                </a:xfrm>
                <a:custGeom>
                  <a:avLst/>
                  <a:gdLst>
                    <a:gd name="T0" fmla="*/ 183 w 332"/>
                    <a:gd name="T1" fmla="*/ 140 h 141"/>
                    <a:gd name="T2" fmla="*/ 208 w 332"/>
                    <a:gd name="T3" fmla="*/ 138 h 141"/>
                    <a:gd name="T4" fmla="*/ 230 w 332"/>
                    <a:gd name="T5" fmla="*/ 134 h 141"/>
                    <a:gd name="T6" fmla="*/ 252 w 332"/>
                    <a:gd name="T7" fmla="*/ 127 h 141"/>
                    <a:gd name="T8" fmla="*/ 272 w 332"/>
                    <a:gd name="T9" fmla="*/ 120 h 141"/>
                    <a:gd name="T10" fmla="*/ 289 w 332"/>
                    <a:gd name="T11" fmla="*/ 111 h 141"/>
                    <a:gd name="T12" fmla="*/ 304 w 332"/>
                    <a:gd name="T13" fmla="*/ 101 h 141"/>
                    <a:gd name="T14" fmla="*/ 316 w 332"/>
                    <a:gd name="T15" fmla="*/ 89 h 141"/>
                    <a:gd name="T16" fmla="*/ 325 w 332"/>
                    <a:gd name="T17" fmla="*/ 76 h 141"/>
                    <a:gd name="T18" fmla="*/ 330 w 332"/>
                    <a:gd name="T19" fmla="*/ 63 h 141"/>
                    <a:gd name="T20" fmla="*/ 332 w 332"/>
                    <a:gd name="T21" fmla="*/ 49 h 141"/>
                    <a:gd name="T22" fmla="*/ 330 w 332"/>
                    <a:gd name="T23" fmla="*/ 12 h 141"/>
                    <a:gd name="T24" fmla="*/ 322 w 332"/>
                    <a:gd name="T25" fmla="*/ 28 h 141"/>
                    <a:gd name="T26" fmla="*/ 311 w 332"/>
                    <a:gd name="T27" fmla="*/ 42 h 141"/>
                    <a:gd name="T28" fmla="*/ 296 w 332"/>
                    <a:gd name="T29" fmla="*/ 54 h 141"/>
                    <a:gd name="T30" fmla="*/ 278 w 332"/>
                    <a:gd name="T31" fmla="*/ 64 h 141"/>
                    <a:gd name="T32" fmla="*/ 260 w 332"/>
                    <a:gd name="T33" fmla="*/ 72 h 141"/>
                    <a:gd name="T34" fmla="*/ 240 w 332"/>
                    <a:gd name="T35" fmla="*/ 79 h 141"/>
                    <a:gd name="T36" fmla="*/ 219 w 332"/>
                    <a:gd name="T37" fmla="*/ 84 h 141"/>
                    <a:gd name="T38" fmla="*/ 200 w 332"/>
                    <a:gd name="T39" fmla="*/ 87 h 141"/>
                    <a:gd name="T40" fmla="*/ 182 w 332"/>
                    <a:gd name="T41" fmla="*/ 88 h 141"/>
                    <a:gd name="T42" fmla="*/ 167 w 332"/>
                    <a:gd name="T43" fmla="*/ 89 h 141"/>
                    <a:gd name="T44" fmla="*/ 146 w 332"/>
                    <a:gd name="T45" fmla="*/ 88 h 141"/>
                    <a:gd name="T46" fmla="*/ 125 w 332"/>
                    <a:gd name="T47" fmla="*/ 86 h 141"/>
                    <a:gd name="T48" fmla="*/ 104 w 332"/>
                    <a:gd name="T49" fmla="*/ 81 h 141"/>
                    <a:gd name="T50" fmla="*/ 84 w 332"/>
                    <a:gd name="T51" fmla="*/ 76 h 141"/>
                    <a:gd name="T52" fmla="*/ 65 w 332"/>
                    <a:gd name="T53" fmla="*/ 69 h 141"/>
                    <a:gd name="T54" fmla="*/ 47 w 332"/>
                    <a:gd name="T55" fmla="*/ 60 h 141"/>
                    <a:gd name="T56" fmla="*/ 31 w 332"/>
                    <a:gd name="T57" fmla="*/ 50 h 141"/>
                    <a:gd name="T58" fmla="*/ 18 w 332"/>
                    <a:gd name="T59" fmla="*/ 39 h 141"/>
                    <a:gd name="T60" fmla="*/ 8 w 332"/>
                    <a:gd name="T61" fmla="*/ 26 h 141"/>
                    <a:gd name="T62" fmla="*/ 2 w 332"/>
                    <a:gd name="T63" fmla="*/ 11 h 141"/>
                    <a:gd name="T64" fmla="*/ 0 w 332"/>
                    <a:gd name="T65" fmla="*/ 49 h 141"/>
                    <a:gd name="T66" fmla="*/ 2 w 332"/>
                    <a:gd name="T67" fmla="*/ 63 h 141"/>
                    <a:gd name="T68" fmla="*/ 7 w 332"/>
                    <a:gd name="T69" fmla="*/ 76 h 141"/>
                    <a:gd name="T70" fmla="*/ 16 w 332"/>
                    <a:gd name="T71" fmla="*/ 89 h 141"/>
                    <a:gd name="T72" fmla="*/ 28 w 332"/>
                    <a:gd name="T73" fmla="*/ 101 h 141"/>
                    <a:gd name="T74" fmla="*/ 43 w 332"/>
                    <a:gd name="T75" fmla="*/ 111 h 141"/>
                    <a:gd name="T76" fmla="*/ 60 w 332"/>
                    <a:gd name="T77" fmla="*/ 120 h 141"/>
                    <a:gd name="T78" fmla="*/ 80 w 332"/>
                    <a:gd name="T79" fmla="*/ 127 h 141"/>
                    <a:gd name="T80" fmla="*/ 102 w 332"/>
                    <a:gd name="T81" fmla="*/ 134 h 141"/>
                    <a:gd name="T82" fmla="*/ 125 w 332"/>
                    <a:gd name="T83" fmla="*/ 138 h 141"/>
                    <a:gd name="T84" fmla="*/ 149 w 332"/>
                    <a:gd name="T85" fmla="*/ 140 h 1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41"/>
                    <a:gd name="T131" fmla="*/ 332 w 332"/>
                    <a:gd name="T132" fmla="*/ 141 h 1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41">
                      <a:moveTo>
                        <a:pt x="166" y="141"/>
                      </a:moveTo>
                      <a:lnTo>
                        <a:pt x="175" y="141"/>
                      </a:lnTo>
                      <a:lnTo>
                        <a:pt x="183" y="140"/>
                      </a:lnTo>
                      <a:lnTo>
                        <a:pt x="191" y="140"/>
                      </a:lnTo>
                      <a:lnTo>
                        <a:pt x="199" y="139"/>
                      </a:lnTo>
                      <a:lnTo>
                        <a:pt x="208" y="138"/>
                      </a:lnTo>
                      <a:lnTo>
                        <a:pt x="215" y="137"/>
                      </a:lnTo>
                      <a:lnTo>
                        <a:pt x="223" y="135"/>
                      </a:lnTo>
                      <a:lnTo>
                        <a:pt x="230" y="134"/>
                      </a:lnTo>
                      <a:lnTo>
                        <a:pt x="238" y="132"/>
                      </a:lnTo>
                      <a:lnTo>
                        <a:pt x="245" y="130"/>
                      </a:lnTo>
                      <a:lnTo>
                        <a:pt x="252" y="127"/>
                      </a:lnTo>
                      <a:lnTo>
                        <a:pt x="259" y="125"/>
                      </a:lnTo>
                      <a:lnTo>
                        <a:pt x="265" y="123"/>
                      </a:lnTo>
                      <a:lnTo>
                        <a:pt x="272" y="120"/>
                      </a:lnTo>
                      <a:lnTo>
                        <a:pt x="278" y="117"/>
                      </a:lnTo>
                      <a:lnTo>
                        <a:pt x="283" y="114"/>
                      </a:lnTo>
                      <a:lnTo>
                        <a:pt x="289" y="111"/>
                      </a:lnTo>
                      <a:lnTo>
                        <a:pt x="294" y="107"/>
                      </a:lnTo>
                      <a:lnTo>
                        <a:pt x="299" y="104"/>
                      </a:lnTo>
                      <a:lnTo>
                        <a:pt x="304" y="101"/>
                      </a:lnTo>
                      <a:lnTo>
                        <a:pt x="308" y="96"/>
                      </a:lnTo>
                      <a:lnTo>
                        <a:pt x="312" y="93"/>
                      </a:lnTo>
                      <a:lnTo>
                        <a:pt x="316" y="89"/>
                      </a:lnTo>
                      <a:lnTo>
                        <a:pt x="320" y="85"/>
                      </a:lnTo>
                      <a:lnTo>
                        <a:pt x="322" y="81"/>
                      </a:lnTo>
                      <a:lnTo>
                        <a:pt x="325" y="76"/>
                      </a:lnTo>
                      <a:lnTo>
                        <a:pt x="327" y="72"/>
                      </a:lnTo>
                      <a:lnTo>
                        <a:pt x="329" y="67"/>
                      </a:lnTo>
                      <a:lnTo>
                        <a:pt x="330" y="63"/>
                      </a:lnTo>
                      <a:lnTo>
                        <a:pt x="332" y="59"/>
                      </a:lnTo>
                      <a:lnTo>
                        <a:pt x="332" y="54"/>
                      </a:lnTo>
                      <a:lnTo>
                        <a:pt x="332" y="49"/>
                      </a:lnTo>
                      <a:lnTo>
                        <a:pt x="332" y="0"/>
                      </a:lnTo>
                      <a:lnTo>
                        <a:pt x="331" y="6"/>
                      </a:lnTo>
                      <a:lnTo>
                        <a:pt x="330" y="12"/>
                      </a:lnTo>
                      <a:lnTo>
                        <a:pt x="328" y="17"/>
                      </a:lnTo>
                      <a:lnTo>
                        <a:pt x="325" y="22"/>
                      </a:lnTo>
                      <a:lnTo>
                        <a:pt x="322" y="28"/>
                      </a:lnTo>
                      <a:lnTo>
                        <a:pt x="319" y="33"/>
                      </a:lnTo>
                      <a:lnTo>
                        <a:pt x="315" y="37"/>
                      </a:lnTo>
                      <a:lnTo>
                        <a:pt x="311" y="42"/>
                      </a:lnTo>
                      <a:lnTo>
                        <a:pt x="306" y="46"/>
                      </a:lnTo>
                      <a:lnTo>
                        <a:pt x="301" y="50"/>
                      </a:lnTo>
                      <a:lnTo>
                        <a:pt x="296" y="54"/>
                      </a:lnTo>
                      <a:lnTo>
                        <a:pt x="290" y="58"/>
                      </a:lnTo>
                      <a:lnTo>
                        <a:pt x="284" y="61"/>
                      </a:lnTo>
                      <a:lnTo>
                        <a:pt x="278" y="64"/>
                      </a:lnTo>
                      <a:lnTo>
                        <a:pt x="272" y="67"/>
                      </a:lnTo>
                      <a:lnTo>
                        <a:pt x="266" y="70"/>
                      </a:lnTo>
                      <a:lnTo>
                        <a:pt x="260" y="72"/>
                      </a:lnTo>
                      <a:lnTo>
                        <a:pt x="253" y="75"/>
                      </a:lnTo>
                      <a:lnTo>
                        <a:pt x="246" y="77"/>
                      </a:lnTo>
                      <a:lnTo>
                        <a:pt x="240" y="79"/>
                      </a:lnTo>
                      <a:lnTo>
                        <a:pt x="233" y="80"/>
                      </a:lnTo>
                      <a:lnTo>
                        <a:pt x="226" y="82"/>
                      </a:lnTo>
                      <a:lnTo>
                        <a:pt x="219" y="84"/>
                      </a:lnTo>
                      <a:lnTo>
                        <a:pt x="213" y="85"/>
                      </a:lnTo>
                      <a:lnTo>
                        <a:pt x="207" y="86"/>
                      </a:lnTo>
                      <a:lnTo>
                        <a:pt x="200" y="87"/>
                      </a:lnTo>
                      <a:lnTo>
                        <a:pt x="194" y="88"/>
                      </a:lnTo>
                      <a:lnTo>
                        <a:pt x="188" y="88"/>
                      </a:lnTo>
                      <a:lnTo>
                        <a:pt x="182" y="88"/>
                      </a:lnTo>
                      <a:lnTo>
                        <a:pt x="177" y="89"/>
                      </a:lnTo>
                      <a:lnTo>
                        <a:pt x="171" y="89"/>
                      </a:lnTo>
                      <a:lnTo>
                        <a:pt x="167" y="89"/>
                      </a:lnTo>
                      <a:lnTo>
                        <a:pt x="160" y="89"/>
                      </a:lnTo>
                      <a:lnTo>
                        <a:pt x="153" y="88"/>
                      </a:lnTo>
                      <a:lnTo>
                        <a:pt x="146" y="88"/>
                      </a:lnTo>
                      <a:lnTo>
                        <a:pt x="139" y="87"/>
                      </a:lnTo>
                      <a:lnTo>
                        <a:pt x="132" y="87"/>
                      </a:lnTo>
                      <a:lnTo>
                        <a:pt x="125" y="86"/>
                      </a:lnTo>
                      <a:lnTo>
                        <a:pt x="118" y="85"/>
                      </a:lnTo>
                      <a:lnTo>
                        <a:pt x="111" y="83"/>
                      </a:lnTo>
                      <a:lnTo>
                        <a:pt x="104" y="81"/>
                      </a:lnTo>
                      <a:lnTo>
                        <a:pt x="97" y="80"/>
                      </a:lnTo>
                      <a:lnTo>
                        <a:pt x="91" y="78"/>
                      </a:lnTo>
                      <a:lnTo>
                        <a:pt x="84" y="76"/>
                      </a:lnTo>
                      <a:lnTo>
                        <a:pt x="77" y="74"/>
                      </a:lnTo>
                      <a:lnTo>
                        <a:pt x="71" y="72"/>
                      </a:lnTo>
                      <a:lnTo>
                        <a:pt x="65" y="69"/>
                      </a:lnTo>
                      <a:lnTo>
                        <a:pt x="59" y="66"/>
                      </a:lnTo>
                      <a:lnTo>
                        <a:pt x="53" y="63"/>
                      </a:lnTo>
                      <a:lnTo>
                        <a:pt x="47" y="60"/>
                      </a:lnTo>
                      <a:lnTo>
                        <a:pt x="41" y="57"/>
                      </a:lnTo>
                      <a:lnTo>
                        <a:pt x="36" y="54"/>
                      </a:lnTo>
                      <a:lnTo>
                        <a:pt x="31" y="50"/>
                      </a:lnTo>
                      <a:lnTo>
                        <a:pt x="27" y="47"/>
                      </a:lnTo>
                      <a:lnTo>
                        <a:pt x="22" y="43"/>
                      </a:lnTo>
                      <a:lnTo>
                        <a:pt x="18" y="39"/>
                      </a:lnTo>
                      <a:lnTo>
                        <a:pt x="14" y="34"/>
                      </a:lnTo>
                      <a:lnTo>
                        <a:pt x="11" y="30"/>
                      </a:lnTo>
                      <a:lnTo>
                        <a:pt x="8" y="26"/>
                      </a:lnTo>
                      <a:lnTo>
                        <a:pt x="6" y="21"/>
                      </a:lnTo>
                      <a:lnTo>
                        <a:pt x="3" y="16"/>
                      </a:lnTo>
                      <a:lnTo>
                        <a:pt x="2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3"/>
                      </a:lnTo>
                      <a:lnTo>
                        <a:pt x="3" y="67"/>
                      </a:lnTo>
                      <a:lnTo>
                        <a:pt x="5" y="72"/>
                      </a:lnTo>
                      <a:lnTo>
                        <a:pt x="7" y="76"/>
                      </a:lnTo>
                      <a:lnTo>
                        <a:pt x="10" y="81"/>
                      </a:lnTo>
                      <a:lnTo>
                        <a:pt x="13" y="85"/>
                      </a:lnTo>
                      <a:lnTo>
                        <a:pt x="16" y="89"/>
                      </a:lnTo>
                      <a:lnTo>
                        <a:pt x="20" y="93"/>
                      </a:lnTo>
                      <a:lnTo>
                        <a:pt x="24" y="96"/>
                      </a:lnTo>
                      <a:lnTo>
                        <a:pt x="28" y="101"/>
                      </a:lnTo>
                      <a:lnTo>
                        <a:pt x="33" y="104"/>
                      </a:lnTo>
                      <a:lnTo>
                        <a:pt x="38" y="107"/>
                      </a:lnTo>
                      <a:lnTo>
                        <a:pt x="43" y="111"/>
                      </a:lnTo>
                      <a:lnTo>
                        <a:pt x="49" y="114"/>
                      </a:lnTo>
                      <a:lnTo>
                        <a:pt x="54" y="117"/>
                      </a:lnTo>
                      <a:lnTo>
                        <a:pt x="60" y="120"/>
                      </a:lnTo>
                      <a:lnTo>
                        <a:pt x="67" y="123"/>
                      </a:lnTo>
                      <a:lnTo>
                        <a:pt x="73" y="125"/>
                      </a:lnTo>
                      <a:lnTo>
                        <a:pt x="80" y="127"/>
                      </a:lnTo>
                      <a:lnTo>
                        <a:pt x="87" y="130"/>
                      </a:lnTo>
                      <a:lnTo>
                        <a:pt x="94" y="132"/>
                      </a:lnTo>
                      <a:lnTo>
                        <a:pt x="102" y="134"/>
                      </a:lnTo>
                      <a:lnTo>
                        <a:pt x="109" y="135"/>
                      </a:lnTo>
                      <a:lnTo>
                        <a:pt x="117" y="137"/>
                      </a:lnTo>
                      <a:lnTo>
                        <a:pt x="125" y="138"/>
                      </a:lnTo>
                      <a:lnTo>
                        <a:pt x="133" y="139"/>
                      </a:lnTo>
                      <a:lnTo>
                        <a:pt x="141" y="140"/>
                      </a:lnTo>
                      <a:lnTo>
                        <a:pt x="149" y="140"/>
                      </a:lnTo>
                      <a:lnTo>
                        <a:pt x="157" y="141"/>
                      </a:lnTo>
                      <a:lnTo>
                        <a:pt x="166" y="141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Freeform 496">
                  <a:extLst>
                    <a:ext uri="{FF2B5EF4-FFF2-40B4-BE49-F238E27FC236}">
                      <a16:creationId xmlns:a16="http://schemas.microsoft.com/office/drawing/2014/main" id="{E65E2068-CB22-4968-8E1E-1295BC4C6E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6" y="2936"/>
                  <a:ext cx="373" cy="407"/>
                </a:xfrm>
                <a:custGeom>
                  <a:avLst/>
                  <a:gdLst>
                    <a:gd name="T0" fmla="*/ 351 w 373"/>
                    <a:gd name="T1" fmla="*/ 39 h 407"/>
                    <a:gd name="T2" fmla="*/ 373 w 373"/>
                    <a:gd name="T3" fmla="*/ 50 h 407"/>
                    <a:gd name="T4" fmla="*/ 358 w 373"/>
                    <a:gd name="T5" fmla="*/ 82 h 407"/>
                    <a:gd name="T6" fmla="*/ 332 w 373"/>
                    <a:gd name="T7" fmla="*/ 100 h 407"/>
                    <a:gd name="T8" fmla="*/ 331 w 373"/>
                    <a:gd name="T9" fmla="*/ 71 h 407"/>
                    <a:gd name="T10" fmla="*/ 81 w 373"/>
                    <a:gd name="T11" fmla="*/ 101 h 407"/>
                    <a:gd name="T12" fmla="*/ 49 w 373"/>
                    <a:gd name="T13" fmla="*/ 70 h 407"/>
                    <a:gd name="T14" fmla="*/ 44 w 373"/>
                    <a:gd name="T15" fmla="*/ 9 h 407"/>
                    <a:gd name="T16" fmla="*/ 70 w 373"/>
                    <a:gd name="T17" fmla="*/ 43 h 407"/>
                    <a:gd name="T18" fmla="*/ 86 w 373"/>
                    <a:gd name="T19" fmla="*/ 64 h 407"/>
                    <a:gd name="T20" fmla="*/ 75 w 373"/>
                    <a:gd name="T21" fmla="*/ 89 h 407"/>
                    <a:gd name="T22" fmla="*/ 313 w 373"/>
                    <a:gd name="T23" fmla="*/ 118 h 407"/>
                    <a:gd name="T24" fmla="*/ 339 w 373"/>
                    <a:gd name="T25" fmla="*/ 102 h 407"/>
                    <a:gd name="T26" fmla="*/ 354 w 373"/>
                    <a:gd name="T27" fmla="*/ 89 h 407"/>
                    <a:gd name="T28" fmla="*/ 362 w 373"/>
                    <a:gd name="T29" fmla="*/ 80 h 407"/>
                    <a:gd name="T30" fmla="*/ 367 w 373"/>
                    <a:gd name="T31" fmla="*/ 71 h 407"/>
                    <a:gd name="T32" fmla="*/ 371 w 373"/>
                    <a:gd name="T33" fmla="*/ 107 h 407"/>
                    <a:gd name="T34" fmla="*/ 354 w 373"/>
                    <a:gd name="T35" fmla="*/ 139 h 407"/>
                    <a:gd name="T36" fmla="*/ 332 w 373"/>
                    <a:gd name="T37" fmla="*/ 153 h 407"/>
                    <a:gd name="T38" fmla="*/ 327 w 373"/>
                    <a:gd name="T39" fmla="*/ 127 h 407"/>
                    <a:gd name="T40" fmla="*/ 76 w 373"/>
                    <a:gd name="T41" fmla="*/ 155 h 407"/>
                    <a:gd name="T42" fmla="*/ 45 w 373"/>
                    <a:gd name="T43" fmla="*/ 123 h 407"/>
                    <a:gd name="T44" fmla="*/ 42 w 373"/>
                    <a:gd name="T45" fmla="*/ 67 h 407"/>
                    <a:gd name="T46" fmla="*/ 69 w 373"/>
                    <a:gd name="T47" fmla="*/ 100 h 407"/>
                    <a:gd name="T48" fmla="*/ 82 w 373"/>
                    <a:gd name="T49" fmla="*/ 120 h 407"/>
                    <a:gd name="T50" fmla="*/ 73 w 373"/>
                    <a:gd name="T51" fmla="*/ 146 h 407"/>
                    <a:gd name="T52" fmla="*/ 304 w 373"/>
                    <a:gd name="T53" fmla="*/ 195 h 407"/>
                    <a:gd name="T54" fmla="*/ 342 w 373"/>
                    <a:gd name="T55" fmla="*/ 159 h 407"/>
                    <a:gd name="T56" fmla="*/ 343 w 373"/>
                    <a:gd name="T57" fmla="*/ 207 h 407"/>
                    <a:gd name="T58" fmla="*/ 315 w 373"/>
                    <a:gd name="T59" fmla="*/ 238 h 407"/>
                    <a:gd name="T60" fmla="*/ 315 w 373"/>
                    <a:gd name="T61" fmla="*/ 220 h 407"/>
                    <a:gd name="T62" fmla="*/ 286 w 373"/>
                    <a:gd name="T63" fmla="*/ 209 h 407"/>
                    <a:gd name="T64" fmla="*/ 36 w 373"/>
                    <a:gd name="T65" fmla="*/ 226 h 407"/>
                    <a:gd name="T66" fmla="*/ 17 w 373"/>
                    <a:gd name="T67" fmla="*/ 191 h 407"/>
                    <a:gd name="T68" fmla="*/ 29 w 373"/>
                    <a:gd name="T69" fmla="*/ 169 h 407"/>
                    <a:gd name="T70" fmla="*/ 67 w 373"/>
                    <a:gd name="T71" fmla="*/ 198 h 407"/>
                    <a:gd name="T72" fmla="*/ 50 w 373"/>
                    <a:gd name="T73" fmla="*/ 215 h 407"/>
                    <a:gd name="T74" fmla="*/ 63 w 373"/>
                    <a:gd name="T75" fmla="*/ 246 h 407"/>
                    <a:gd name="T76" fmla="*/ 341 w 373"/>
                    <a:gd name="T77" fmla="*/ 262 h 407"/>
                    <a:gd name="T78" fmla="*/ 363 w 373"/>
                    <a:gd name="T79" fmla="*/ 273 h 407"/>
                    <a:gd name="T80" fmla="*/ 348 w 373"/>
                    <a:gd name="T81" fmla="*/ 305 h 407"/>
                    <a:gd name="T82" fmla="*/ 322 w 373"/>
                    <a:gd name="T83" fmla="*/ 323 h 407"/>
                    <a:gd name="T84" fmla="*/ 321 w 373"/>
                    <a:gd name="T85" fmla="*/ 295 h 407"/>
                    <a:gd name="T86" fmla="*/ 71 w 373"/>
                    <a:gd name="T87" fmla="*/ 324 h 407"/>
                    <a:gd name="T88" fmla="*/ 39 w 373"/>
                    <a:gd name="T89" fmla="*/ 293 h 407"/>
                    <a:gd name="T90" fmla="*/ 34 w 373"/>
                    <a:gd name="T91" fmla="*/ 232 h 407"/>
                    <a:gd name="T92" fmla="*/ 60 w 373"/>
                    <a:gd name="T93" fmla="*/ 266 h 407"/>
                    <a:gd name="T94" fmla="*/ 76 w 373"/>
                    <a:gd name="T95" fmla="*/ 286 h 407"/>
                    <a:gd name="T96" fmla="*/ 65 w 373"/>
                    <a:gd name="T97" fmla="*/ 312 h 407"/>
                    <a:gd name="T98" fmla="*/ 274 w 373"/>
                    <a:gd name="T99" fmla="*/ 361 h 407"/>
                    <a:gd name="T100" fmla="*/ 305 w 373"/>
                    <a:gd name="T101" fmla="*/ 342 h 407"/>
                    <a:gd name="T102" fmla="*/ 320 w 373"/>
                    <a:gd name="T103" fmla="*/ 329 h 407"/>
                    <a:gd name="T104" fmla="*/ 329 w 373"/>
                    <a:gd name="T105" fmla="*/ 323 h 407"/>
                    <a:gd name="T106" fmla="*/ 325 w 373"/>
                    <a:gd name="T107" fmla="*/ 368 h 407"/>
                    <a:gd name="T108" fmla="*/ 296 w 373"/>
                    <a:gd name="T109" fmla="*/ 399 h 407"/>
                    <a:gd name="T110" fmla="*/ 298 w 373"/>
                    <a:gd name="T111" fmla="*/ 377 h 407"/>
                    <a:gd name="T112" fmla="*/ 267 w 373"/>
                    <a:gd name="T113" fmla="*/ 368 h 407"/>
                    <a:gd name="T114" fmla="*/ 17 w 373"/>
                    <a:gd name="T115" fmla="*/ 384 h 407"/>
                    <a:gd name="T116" fmla="*/ 0 w 373"/>
                    <a:gd name="T117" fmla="*/ 348 h 407"/>
                    <a:gd name="T118" fmla="*/ 14 w 373"/>
                    <a:gd name="T119" fmla="*/ 330 h 407"/>
                    <a:gd name="T120" fmla="*/ 53 w 373"/>
                    <a:gd name="T121" fmla="*/ 359 h 407"/>
                    <a:gd name="T122" fmla="*/ 33 w 373"/>
                    <a:gd name="T123" fmla="*/ 376 h 40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73"/>
                    <a:gd name="T187" fmla="*/ 0 h 407"/>
                    <a:gd name="T188" fmla="*/ 373 w 373"/>
                    <a:gd name="T189" fmla="*/ 407 h 40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73" h="407">
                      <a:moveTo>
                        <a:pt x="303" y="67"/>
                      </a:moveTo>
                      <a:lnTo>
                        <a:pt x="307" y="66"/>
                      </a:lnTo>
                      <a:lnTo>
                        <a:pt x="310" y="65"/>
                      </a:lnTo>
                      <a:lnTo>
                        <a:pt x="314" y="63"/>
                      </a:lnTo>
                      <a:lnTo>
                        <a:pt x="317" y="61"/>
                      </a:lnTo>
                      <a:lnTo>
                        <a:pt x="320" y="60"/>
                      </a:lnTo>
                      <a:lnTo>
                        <a:pt x="324" y="58"/>
                      </a:lnTo>
                      <a:lnTo>
                        <a:pt x="327" y="56"/>
                      </a:lnTo>
                      <a:lnTo>
                        <a:pt x="330" y="55"/>
                      </a:lnTo>
                      <a:lnTo>
                        <a:pt x="333" y="53"/>
                      </a:lnTo>
                      <a:lnTo>
                        <a:pt x="336" y="51"/>
                      </a:lnTo>
                      <a:lnTo>
                        <a:pt x="339" y="49"/>
                      </a:lnTo>
                      <a:lnTo>
                        <a:pt x="341" y="47"/>
                      </a:lnTo>
                      <a:lnTo>
                        <a:pt x="344" y="45"/>
                      </a:lnTo>
                      <a:lnTo>
                        <a:pt x="346" y="43"/>
                      </a:lnTo>
                      <a:lnTo>
                        <a:pt x="349" y="41"/>
                      </a:lnTo>
                      <a:lnTo>
                        <a:pt x="351" y="39"/>
                      </a:lnTo>
                      <a:lnTo>
                        <a:pt x="354" y="37"/>
                      </a:lnTo>
                      <a:lnTo>
                        <a:pt x="356" y="34"/>
                      </a:lnTo>
                      <a:lnTo>
                        <a:pt x="358" y="32"/>
                      </a:lnTo>
                      <a:lnTo>
                        <a:pt x="360" y="30"/>
                      </a:lnTo>
                      <a:lnTo>
                        <a:pt x="362" y="28"/>
                      </a:lnTo>
                      <a:lnTo>
                        <a:pt x="363" y="25"/>
                      </a:lnTo>
                      <a:lnTo>
                        <a:pt x="365" y="23"/>
                      </a:lnTo>
                      <a:lnTo>
                        <a:pt x="367" y="21"/>
                      </a:lnTo>
                      <a:lnTo>
                        <a:pt x="368" y="19"/>
                      </a:lnTo>
                      <a:lnTo>
                        <a:pt x="369" y="16"/>
                      </a:lnTo>
                      <a:lnTo>
                        <a:pt x="370" y="14"/>
                      </a:lnTo>
                      <a:lnTo>
                        <a:pt x="371" y="12"/>
                      </a:lnTo>
                      <a:lnTo>
                        <a:pt x="372" y="9"/>
                      </a:lnTo>
                      <a:lnTo>
                        <a:pt x="372" y="7"/>
                      </a:lnTo>
                      <a:lnTo>
                        <a:pt x="373" y="5"/>
                      </a:lnTo>
                      <a:lnTo>
                        <a:pt x="373" y="3"/>
                      </a:lnTo>
                      <a:lnTo>
                        <a:pt x="373" y="50"/>
                      </a:lnTo>
                      <a:lnTo>
                        <a:pt x="373" y="52"/>
                      </a:lnTo>
                      <a:lnTo>
                        <a:pt x="373" y="53"/>
                      </a:lnTo>
                      <a:lnTo>
                        <a:pt x="372" y="55"/>
                      </a:lnTo>
                      <a:lnTo>
                        <a:pt x="372" y="57"/>
                      </a:lnTo>
                      <a:lnTo>
                        <a:pt x="372" y="59"/>
                      </a:lnTo>
                      <a:lnTo>
                        <a:pt x="371" y="61"/>
                      </a:lnTo>
                      <a:lnTo>
                        <a:pt x="370" y="63"/>
                      </a:lnTo>
                      <a:lnTo>
                        <a:pt x="369" y="65"/>
                      </a:lnTo>
                      <a:lnTo>
                        <a:pt x="368" y="67"/>
                      </a:lnTo>
                      <a:lnTo>
                        <a:pt x="367" y="68"/>
                      </a:lnTo>
                      <a:lnTo>
                        <a:pt x="366" y="70"/>
                      </a:lnTo>
                      <a:lnTo>
                        <a:pt x="365" y="72"/>
                      </a:lnTo>
                      <a:lnTo>
                        <a:pt x="364" y="74"/>
                      </a:lnTo>
                      <a:lnTo>
                        <a:pt x="362" y="76"/>
                      </a:lnTo>
                      <a:lnTo>
                        <a:pt x="361" y="78"/>
                      </a:lnTo>
                      <a:lnTo>
                        <a:pt x="360" y="80"/>
                      </a:lnTo>
                      <a:lnTo>
                        <a:pt x="358" y="82"/>
                      </a:lnTo>
                      <a:lnTo>
                        <a:pt x="357" y="83"/>
                      </a:lnTo>
                      <a:lnTo>
                        <a:pt x="355" y="85"/>
                      </a:lnTo>
                      <a:lnTo>
                        <a:pt x="353" y="87"/>
                      </a:lnTo>
                      <a:lnTo>
                        <a:pt x="351" y="89"/>
                      </a:lnTo>
                      <a:lnTo>
                        <a:pt x="349" y="90"/>
                      </a:lnTo>
                      <a:lnTo>
                        <a:pt x="347" y="93"/>
                      </a:lnTo>
                      <a:lnTo>
                        <a:pt x="345" y="94"/>
                      </a:lnTo>
                      <a:lnTo>
                        <a:pt x="343" y="96"/>
                      </a:lnTo>
                      <a:lnTo>
                        <a:pt x="341" y="98"/>
                      </a:lnTo>
                      <a:lnTo>
                        <a:pt x="338" y="99"/>
                      </a:lnTo>
                      <a:lnTo>
                        <a:pt x="336" y="101"/>
                      </a:lnTo>
                      <a:lnTo>
                        <a:pt x="333" y="102"/>
                      </a:lnTo>
                      <a:lnTo>
                        <a:pt x="331" y="104"/>
                      </a:lnTo>
                      <a:lnTo>
                        <a:pt x="328" y="105"/>
                      </a:lnTo>
                      <a:lnTo>
                        <a:pt x="325" y="107"/>
                      </a:lnTo>
                      <a:lnTo>
                        <a:pt x="329" y="103"/>
                      </a:lnTo>
                      <a:lnTo>
                        <a:pt x="332" y="100"/>
                      </a:lnTo>
                      <a:lnTo>
                        <a:pt x="334" y="97"/>
                      </a:lnTo>
                      <a:lnTo>
                        <a:pt x="336" y="94"/>
                      </a:lnTo>
                      <a:lnTo>
                        <a:pt x="338" y="91"/>
                      </a:lnTo>
                      <a:lnTo>
                        <a:pt x="339" y="89"/>
                      </a:lnTo>
                      <a:lnTo>
                        <a:pt x="340" y="86"/>
                      </a:lnTo>
                      <a:lnTo>
                        <a:pt x="341" y="84"/>
                      </a:lnTo>
                      <a:lnTo>
                        <a:pt x="341" y="83"/>
                      </a:lnTo>
                      <a:lnTo>
                        <a:pt x="341" y="81"/>
                      </a:lnTo>
                      <a:lnTo>
                        <a:pt x="341" y="79"/>
                      </a:lnTo>
                      <a:lnTo>
                        <a:pt x="341" y="78"/>
                      </a:lnTo>
                      <a:lnTo>
                        <a:pt x="340" y="76"/>
                      </a:lnTo>
                      <a:lnTo>
                        <a:pt x="339" y="75"/>
                      </a:lnTo>
                      <a:lnTo>
                        <a:pt x="338" y="74"/>
                      </a:lnTo>
                      <a:lnTo>
                        <a:pt x="336" y="73"/>
                      </a:lnTo>
                      <a:lnTo>
                        <a:pt x="335" y="73"/>
                      </a:lnTo>
                      <a:lnTo>
                        <a:pt x="333" y="72"/>
                      </a:lnTo>
                      <a:lnTo>
                        <a:pt x="331" y="71"/>
                      </a:lnTo>
                      <a:lnTo>
                        <a:pt x="329" y="71"/>
                      </a:lnTo>
                      <a:lnTo>
                        <a:pt x="327" y="71"/>
                      </a:lnTo>
                      <a:lnTo>
                        <a:pt x="325" y="70"/>
                      </a:lnTo>
                      <a:lnTo>
                        <a:pt x="323" y="70"/>
                      </a:lnTo>
                      <a:lnTo>
                        <a:pt x="321" y="70"/>
                      </a:lnTo>
                      <a:lnTo>
                        <a:pt x="318" y="69"/>
                      </a:lnTo>
                      <a:lnTo>
                        <a:pt x="316" y="69"/>
                      </a:lnTo>
                      <a:lnTo>
                        <a:pt x="314" y="69"/>
                      </a:lnTo>
                      <a:lnTo>
                        <a:pt x="312" y="69"/>
                      </a:lnTo>
                      <a:lnTo>
                        <a:pt x="309" y="68"/>
                      </a:lnTo>
                      <a:lnTo>
                        <a:pt x="308" y="68"/>
                      </a:lnTo>
                      <a:lnTo>
                        <a:pt x="305" y="68"/>
                      </a:lnTo>
                      <a:lnTo>
                        <a:pt x="303" y="67"/>
                      </a:lnTo>
                      <a:close/>
                      <a:moveTo>
                        <a:pt x="88" y="105"/>
                      </a:moveTo>
                      <a:lnTo>
                        <a:pt x="86" y="104"/>
                      </a:lnTo>
                      <a:lnTo>
                        <a:pt x="83" y="103"/>
                      </a:lnTo>
                      <a:lnTo>
                        <a:pt x="81" y="101"/>
                      </a:lnTo>
                      <a:lnTo>
                        <a:pt x="78" y="100"/>
                      </a:lnTo>
                      <a:lnTo>
                        <a:pt x="76" y="98"/>
                      </a:lnTo>
                      <a:lnTo>
                        <a:pt x="74" y="96"/>
                      </a:lnTo>
                      <a:lnTo>
                        <a:pt x="71" y="95"/>
                      </a:lnTo>
                      <a:lnTo>
                        <a:pt x="69" y="93"/>
                      </a:lnTo>
                      <a:lnTo>
                        <a:pt x="67" y="91"/>
                      </a:lnTo>
                      <a:lnTo>
                        <a:pt x="65" y="89"/>
                      </a:lnTo>
                      <a:lnTo>
                        <a:pt x="63" y="87"/>
                      </a:lnTo>
                      <a:lnTo>
                        <a:pt x="61" y="85"/>
                      </a:lnTo>
                      <a:lnTo>
                        <a:pt x="60" y="84"/>
                      </a:lnTo>
                      <a:lnTo>
                        <a:pt x="58" y="82"/>
                      </a:lnTo>
                      <a:lnTo>
                        <a:pt x="56" y="80"/>
                      </a:lnTo>
                      <a:lnTo>
                        <a:pt x="54" y="78"/>
                      </a:lnTo>
                      <a:lnTo>
                        <a:pt x="53" y="76"/>
                      </a:lnTo>
                      <a:lnTo>
                        <a:pt x="52" y="74"/>
                      </a:lnTo>
                      <a:lnTo>
                        <a:pt x="50" y="72"/>
                      </a:lnTo>
                      <a:lnTo>
                        <a:pt x="49" y="70"/>
                      </a:lnTo>
                      <a:lnTo>
                        <a:pt x="48" y="68"/>
                      </a:lnTo>
                      <a:lnTo>
                        <a:pt x="47" y="66"/>
                      </a:lnTo>
                      <a:lnTo>
                        <a:pt x="46" y="64"/>
                      </a:lnTo>
                      <a:lnTo>
                        <a:pt x="45" y="61"/>
                      </a:lnTo>
                      <a:lnTo>
                        <a:pt x="44" y="59"/>
                      </a:lnTo>
                      <a:lnTo>
                        <a:pt x="44" y="57"/>
                      </a:lnTo>
                      <a:lnTo>
                        <a:pt x="43" y="55"/>
                      </a:lnTo>
                      <a:lnTo>
                        <a:pt x="43" y="53"/>
                      </a:lnTo>
                      <a:lnTo>
                        <a:pt x="43" y="51"/>
                      </a:lnTo>
                      <a:lnTo>
                        <a:pt x="42" y="48"/>
                      </a:lnTo>
                      <a:lnTo>
                        <a:pt x="42" y="46"/>
                      </a:lnTo>
                      <a:lnTo>
                        <a:pt x="42" y="44"/>
                      </a:lnTo>
                      <a:lnTo>
                        <a:pt x="42" y="0"/>
                      </a:lnTo>
                      <a:lnTo>
                        <a:pt x="43" y="3"/>
                      </a:lnTo>
                      <a:lnTo>
                        <a:pt x="43" y="5"/>
                      </a:lnTo>
                      <a:lnTo>
                        <a:pt x="44" y="7"/>
                      </a:lnTo>
                      <a:lnTo>
                        <a:pt x="44" y="9"/>
                      </a:lnTo>
                      <a:lnTo>
                        <a:pt x="45" y="11"/>
                      </a:lnTo>
                      <a:lnTo>
                        <a:pt x="46" y="13"/>
                      </a:lnTo>
                      <a:lnTo>
                        <a:pt x="47" y="15"/>
                      </a:lnTo>
                      <a:lnTo>
                        <a:pt x="48" y="18"/>
                      </a:lnTo>
                      <a:lnTo>
                        <a:pt x="49" y="20"/>
                      </a:lnTo>
                      <a:lnTo>
                        <a:pt x="50" y="22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8"/>
                      </a:lnTo>
                      <a:lnTo>
                        <a:pt x="56" y="30"/>
                      </a:lnTo>
                      <a:lnTo>
                        <a:pt x="58" y="32"/>
                      </a:lnTo>
                      <a:lnTo>
                        <a:pt x="60" y="34"/>
                      </a:lnTo>
                      <a:lnTo>
                        <a:pt x="61" y="36"/>
                      </a:lnTo>
                      <a:lnTo>
                        <a:pt x="63" y="38"/>
                      </a:lnTo>
                      <a:lnTo>
                        <a:pt x="65" y="40"/>
                      </a:lnTo>
                      <a:lnTo>
                        <a:pt x="67" y="41"/>
                      </a:lnTo>
                      <a:lnTo>
                        <a:pt x="70" y="43"/>
                      </a:lnTo>
                      <a:lnTo>
                        <a:pt x="72" y="45"/>
                      </a:lnTo>
                      <a:lnTo>
                        <a:pt x="74" y="46"/>
                      </a:lnTo>
                      <a:lnTo>
                        <a:pt x="76" y="48"/>
                      </a:lnTo>
                      <a:lnTo>
                        <a:pt x="79" y="50"/>
                      </a:lnTo>
                      <a:lnTo>
                        <a:pt x="81" y="52"/>
                      </a:lnTo>
                      <a:lnTo>
                        <a:pt x="84" y="53"/>
                      </a:lnTo>
                      <a:lnTo>
                        <a:pt x="87" y="55"/>
                      </a:lnTo>
                      <a:lnTo>
                        <a:pt x="89" y="56"/>
                      </a:lnTo>
                      <a:lnTo>
                        <a:pt x="92" y="57"/>
                      </a:lnTo>
                      <a:lnTo>
                        <a:pt x="95" y="59"/>
                      </a:lnTo>
                      <a:lnTo>
                        <a:pt x="98" y="60"/>
                      </a:lnTo>
                      <a:lnTo>
                        <a:pt x="96" y="60"/>
                      </a:lnTo>
                      <a:lnTo>
                        <a:pt x="93" y="61"/>
                      </a:lnTo>
                      <a:lnTo>
                        <a:pt x="91" y="61"/>
                      </a:lnTo>
                      <a:lnTo>
                        <a:pt x="90" y="62"/>
                      </a:lnTo>
                      <a:lnTo>
                        <a:pt x="88" y="63"/>
                      </a:lnTo>
                      <a:lnTo>
                        <a:pt x="86" y="64"/>
                      </a:lnTo>
                      <a:lnTo>
                        <a:pt x="84" y="65"/>
                      </a:lnTo>
                      <a:lnTo>
                        <a:pt x="83" y="66"/>
                      </a:lnTo>
                      <a:lnTo>
                        <a:pt x="81" y="67"/>
                      </a:lnTo>
                      <a:lnTo>
                        <a:pt x="80" y="68"/>
                      </a:lnTo>
                      <a:lnTo>
                        <a:pt x="79" y="69"/>
                      </a:lnTo>
                      <a:lnTo>
                        <a:pt x="78" y="70"/>
                      </a:lnTo>
                      <a:lnTo>
                        <a:pt x="77" y="72"/>
                      </a:lnTo>
                      <a:lnTo>
                        <a:pt x="76" y="73"/>
                      </a:lnTo>
                      <a:lnTo>
                        <a:pt x="75" y="75"/>
                      </a:lnTo>
                      <a:lnTo>
                        <a:pt x="75" y="76"/>
                      </a:lnTo>
                      <a:lnTo>
                        <a:pt x="75" y="78"/>
                      </a:lnTo>
                      <a:lnTo>
                        <a:pt x="74" y="80"/>
                      </a:lnTo>
                      <a:lnTo>
                        <a:pt x="74" y="82"/>
                      </a:lnTo>
                      <a:lnTo>
                        <a:pt x="74" y="83"/>
                      </a:lnTo>
                      <a:lnTo>
                        <a:pt x="74" y="85"/>
                      </a:lnTo>
                      <a:lnTo>
                        <a:pt x="75" y="87"/>
                      </a:lnTo>
                      <a:lnTo>
                        <a:pt x="75" y="89"/>
                      </a:lnTo>
                      <a:lnTo>
                        <a:pt x="76" y="91"/>
                      </a:lnTo>
                      <a:lnTo>
                        <a:pt x="77" y="93"/>
                      </a:lnTo>
                      <a:lnTo>
                        <a:pt x="78" y="95"/>
                      </a:lnTo>
                      <a:lnTo>
                        <a:pt x="79" y="96"/>
                      </a:lnTo>
                      <a:lnTo>
                        <a:pt x="81" y="98"/>
                      </a:lnTo>
                      <a:lnTo>
                        <a:pt x="82" y="100"/>
                      </a:lnTo>
                      <a:lnTo>
                        <a:pt x="84" y="102"/>
                      </a:lnTo>
                      <a:lnTo>
                        <a:pt x="86" y="104"/>
                      </a:lnTo>
                      <a:lnTo>
                        <a:pt x="88" y="105"/>
                      </a:lnTo>
                      <a:close/>
                      <a:moveTo>
                        <a:pt x="301" y="123"/>
                      </a:moveTo>
                      <a:lnTo>
                        <a:pt x="303" y="123"/>
                      </a:lnTo>
                      <a:lnTo>
                        <a:pt x="304" y="121"/>
                      </a:lnTo>
                      <a:lnTo>
                        <a:pt x="306" y="121"/>
                      </a:lnTo>
                      <a:lnTo>
                        <a:pt x="308" y="120"/>
                      </a:lnTo>
                      <a:lnTo>
                        <a:pt x="310" y="119"/>
                      </a:lnTo>
                      <a:lnTo>
                        <a:pt x="311" y="118"/>
                      </a:lnTo>
                      <a:lnTo>
                        <a:pt x="313" y="118"/>
                      </a:lnTo>
                      <a:lnTo>
                        <a:pt x="314" y="117"/>
                      </a:lnTo>
                      <a:lnTo>
                        <a:pt x="316" y="116"/>
                      </a:lnTo>
                      <a:lnTo>
                        <a:pt x="318" y="115"/>
                      </a:lnTo>
                      <a:lnTo>
                        <a:pt x="319" y="114"/>
                      </a:lnTo>
                      <a:lnTo>
                        <a:pt x="321" y="114"/>
                      </a:lnTo>
                      <a:lnTo>
                        <a:pt x="323" y="113"/>
                      </a:lnTo>
                      <a:lnTo>
                        <a:pt x="324" y="112"/>
                      </a:lnTo>
                      <a:lnTo>
                        <a:pt x="326" y="111"/>
                      </a:lnTo>
                      <a:lnTo>
                        <a:pt x="327" y="110"/>
                      </a:lnTo>
                      <a:lnTo>
                        <a:pt x="329" y="109"/>
                      </a:lnTo>
                      <a:lnTo>
                        <a:pt x="330" y="108"/>
                      </a:lnTo>
                      <a:lnTo>
                        <a:pt x="332" y="107"/>
                      </a:lnTo>
                      <a:lnTo>
                        <a:pt x="333" y="106"/>
                      </a:lnTo>
                      <a:lnTo>
                        <a:pt x="335" y="105"/>
                      </a:lnTo>
                      <a:lnTo>
                        <a:pt x="336" y="104"/>
                      </a:lnTo>
                      <a:lnTo>
                        <a:pt x="337" y="103"/>
                      </a:lnTo>
                      <a:lnTo>
                        <a:pt x="339" y="102"/>
                      </a:lnTo>
                      <a:lnTo>
                        <a:pt x="340" y="101"/>
                      </a:lnTo>
                      <a:lnTo>
                        <a:pt x="341" y="100"/>
                      </a:lnTo>
                      <a:lnTo>
                        <a:pt x="343" y="99"/>
                      </a:lnTo>
                      <a:lnTo>
                        <a:pt x="344" y="98"/>
                      </a:lnTo>
                      <a:lnTo>
                        <a:pt x="345" y="97"/>
                      </a:lnTo>
                      <a:lnTo>
                        <a:pt x="346" y="96"/>
                      </a:lnTo>
                      <a:lnTo>
                        <a:pt x="348" y="95"/>
                      </a:lnTo>
                      <a:lnTo>
                        <a:pt x="349" y="94"/>
                      </a:lnTo>
                      <a:lnTo>
                        <a:pt x="350" y="93"/>
                      </a:lnTo>
                      <a:lnTo>
                        <a:pt x="351" y="93"/>
                      </a:lnTo>
                      <a:lnTo>
                        <a:pt x="351" y="92"/>
                      </a:lnTo>
                      <a:lnTo>
                        <a:pt x="352" y="91"/>
                      </a:lnTo>
                      <a:lnTo>
                        <a:pt x="353" y="90"/>
                      </a:lnTo>
                      <a:lnTo>
                        <a:pt x="354" y="89"/>
                      </a:lnTo>
                      <a:lnTo>
                        <a:pt x="355" y="88"/>
                      </a:lnTo>
                      <a:lnTo>
                        <a:pt x="356" y="87"/>
                      </a:lnTo>
                      <a:lnTo>
                        <a:pt x="356" y="86"/>
                      </a:lnTo>
                      <a:lnTo>
                        <a:pt x="357" y="86"/>
                      </a:lnTo>
                      <a:lnTo>
                        <a:pt x="357" y="85"/>
                      </a:lnTo>
                      <a:lnTo>
                        <a:pt x="358" y="85"/>
                      </a:lnTo>
                      <a:lnTo>
                        <a:pt x="358" y="84"/>
                      </a:lnTo>
                      <a:lnTo>
                        <a:pt x="359" y="84"/>
                      </a:lnTo>
                      <a:lnTo>
                        <a:pt x="359" y="83"/>
                      </a:lnTo>
                      <a:lnTo>
                        <a:pt x="360" y="83"/>
                      </a:lnTo>
                      <a:lnTo>
                        <a:pt x="360" y="82"/>
                      </a:lnTo>
                      <a:lnTo>
                        <a:pt x="361" y="81"/>
                      </a:lnTo>
                      <a:lnTo>
                        <a:pt x="362" y="80"/>
                      </a:lnTo>
                      <a:lnTo>
                        <a:pt x="362" y="79"/>
                      </a:lnTo>
                      <a:lnTo>
                        <a:pt x="363" y="78"/>
                      </a:lnTo>
                      <a:lnTo>
                        <a:pt x="363" y="77"/>
                      </a:lnTo>
                      <a:lnTo>
                        <a:pt x="364" y="76"/>
                      </a:lnTo>
                      <a:lnTo>
                        <a:pt x="365" y="75"/>
                      </a:lnTo>
                      <a:lnTo>
                        <a:pt x="365" y="74"/>
                      </a:lnTo>
                      <a:lnTo>
                        <a:pt x="366" y="74"/>
                      </a:lnTo>
                      <a:lnTo>
                        <a:pt x="366" y="73"/>
                      </a:lnTo>
                      <a:lnTo>
                        <a:pt x="366" y="72"/>
                      </a:lnTo>
                      <a:lnTo>
                        <a:pt x="367" y="72"/>
                      </a:lnTo>
                      <a:lnTo>
                        <a:pt x="367" y="71"/>
                      </a:lnTo>
                      <a:lnTo>
                        <a:pt x="367" y="70"/>
                      </a:lnTo>
                      <a:lnTo>
                        <a:pt x="368" y="69"/>
                      </a:lnTo>
                      <a:lnTo>
                        <a:pt x="368" y="68"/>
                      </a:lnTo>
                      <a:lnTo>
                        <a:pt x="369" y="68"/>
                      </a:lnTo>
                      <a:lnTo>
                        <a:pt x="369" y="67"/>
                      </a:lnTo>
                      <a:lnTo>
                        <a:pt x="370" y="66"/>
                      </a:lnTo>
                      <a:lnTo>
                        <a:pt x="370" y="65"/>
                      </a:lnTo>
                      <a:lnTo>
                        <a:pt x="371" y="64"/>
                      </a:lnTo>
                      <a:lnTo>
                        <a:pt x="371" y="105"/>
                      </a:lnTo>
                      <a:lnTo>
                        <a:pt x="371" y="107"/>
                      </a:lnTo>
                      <a:lnTo>
                        <a:pt x="370" y="109"/>
                      </a:lnTo>
                      <a:lnTo>
                        <a:pt x="370" y="111"/>
                      </a:lnTo>
                      <a:lnTo>
                        <a:pt x="369" y="113"/>
                      </a:lnTo>
                      <a:lnTo>
                        <a:pt x="369" y="114"/>
                      </a:lnTo>
                      <a:lnTo>
                        <a:pt x="368" y="116"/>
                      </a:lnTo>
                      <a:lnTo>
                        <a:pt x="367" y="118"/>
                      </a:lnTo>
                      <a:lnTo>
                        <a:pt x="367" y="120"/>
                      </a:lnTo>
                      <a:lnTo>
                        <a:pt x="366" y="122"/>
                      </a:lnTo>
                      <a:lnTo>
                        <a:pt x="365" y="124"/>
                      </a:lnTo>
                      <a:lnTo>
                        <a:pt x="364" y="126"/>
                      </a:lnTo>
                      <a:lnTo>
                        <a:pt x="362" y="128"/>
                      </a:lnTo>
                      <a:lnTo>
                        <a:pt x="361" y="130"/>
                      </a:lnTo>
                      <a:lnTo>
                        <a:pt x="360" y="132"/>
                      </a:lnTo>
                      <a:lnTo>
                        <a:pt x="358" y="133"/>
                      </a:lnTo>
                      <a:lnTo>
                        <a:pt x="357" y="135"/>
                      </a:lnTo>
                      <a:lnTo>
                        <a:pt x="356" y="137"/>
                      </a:lnTo>
                      <a:lnTo>
                        <a:pt x="354" y="139"/>
                      </a:lnTo>
                      <a:lnTo>
                        <a:pt x="352" y="141"/>
                      </a:lnTo>
                      <a:lnTo>
                        <a:pt x="350" y="143"/>
                      </a:lnTo>
                      <a:lnTo>
                        <a:pt x="348" y="144"/>
                      </a:lnTo>
                      <a:lnTo>
                        <a:pt x="346" y="146"/>
                      </a:lnTo>
                      <a:lnTo>
                        <a:pt x="345" y="148"/>
                      </a:lnTo>
                      <a:lnTo>
                        <a:pt x="342" y="150"/>
                      </a:lnTo>
                      <a:lnTo>
                        <a:pt x="340" y="151"/>
                      </a:lnTo>
                      <a:lnTo>
                        <a:pt x="338" y="153"/>
                      </a:lnTo>
                      <a:lnTo>
                        <a:pt x="335" y="155"/>
                      </a:lnTo>
                      <a:lnTo>
                        <a:pt x="333" y="157"/>
                      </a:lnTo>
                      <a:lnTo>
                        <a:pt x="331" y="158"/>
                      </a:lnTo>
                      <a:lnTo>
                        <a:pt x="328" y="160"/>
                      </a:lnTo>
                      <a:lnTo>
                        <a:pt x="326" y="161"/>
                      </a:lnTo>
                      <a:lnTo>
                        <a:pt x="323" y="162"/>
                      </a:lnTo>
                      <a:lnTo>
                        <a:pt x="326" y="159"/>
                      </a:lnTo>
                      <a:lnTo>
                        <a:pt x="329" y="156"/>
                      </a:lnTo>
                      <a:lnTo>
                        <a:pt x="332" y="153"/>
                      </a:lnTo>
                      <a:lnTo>
                        <a:pt x="334" y="149"/>
                      </a:lnTo>
                      <a:lnTo>
                        <a:pt x="335" y="147"/>
                      </a:lnTo>
                      <a:lnTo>
                        <a:pt x="337" y="144"/>
                      </a:lnTo>
                      <a:lnTo>
                        <a:pt x="338" y="142"/>
                      </a:lnTo>
                      <a:lnTo>
                        <a:pt x="338" y="140"/>
                      </a:lnTo>
                      <a:lnTo>
                        <a:pt x="339" y="138"/>
                      </a:lnTo>
                      <a:lnTo>
                        <a:pt x="339" y="136"/>
                      </a:lnTo>
                      <a:lnTo>
                        <a:pt x="338" y="135"/>
                      </a:lnTo>
                      <a:lnTo>
                        <a:pt x="338" y="133"/>
                      </a:lnTo>
                      <a:lnTo>
                        <a:pt x="337" y="132"/>
                      </a:lnTo>
                      <a:lnTo>
                        <a:pt x="336" y="131"/>
                      </a:lnTo>
                      <a:lnTo>
                        <a:pt x="335" y="130"/>
                      </a:lnTo>
                      <a:lnTo>
                        <a:pt x="334" y="129"/>
                      </a:lnTo>
                      <a:lnTo>
                        <a:pt x="332" y="128"/>
                      </a:lnTo>
                      <a:lnTo>
                        <a:pt x="330" y="128"/>
                      </a:lnTo>
                      <a:lnTo>
                        <a:pt x="329" y="127"/>
                      </a:lnTo>
                      <a:lnTo>
                        <a:pt x="327" y="127"/>
                      </a:lnTo>
                      <a:lnTo>
                        <a:pt x="325" y="126"/>
                      </a:lnTo>
                      <a:lnTo>
                        <a:pt x="322" y="126"/>
                      </a:lnTo>
                      <a:lnTo>
                        <a:pt x="320" y="126"/>
                      </a:lnTo>
                      <a:lnTo>
                        <a:pt x="318" y="125"/>
                      </a:lnTo>
                      <a:lnTo>
                        <a:pt x="316" y="125"/>
                      </a:lnTo>
                      <a:lnTo>
                        <a:pt x="314" y="125"/>
                      </a:lnTo>
                      <a:lnTo>
                        <a:pt x="311" y="125"/>
                      </a:lnTo>
                      <a:lnTo>
                        <a:pt x="309" y="124"/>
                      </a:lnTo>
                      <a:lnTo>
                        <a:pt x="307" y="124"/>
                      </a:lnTo>
                      <a:lnTo>
                        <a:pt x="305" y="124"/>
                      </a:lnTo>
                      <a:lnTo>
                        <a:pt x="303" y="124"/>
                      </a:lnTo>
                      <a:lnTo>
                        <a:pt x="301" y="123"/>
                      </a:lnTo>
                      <a:close/>
                      <a:moveTo>
                        <a:pt x="86" y="161"/>
                      </a:moveTo>
                      <a:lnTo>
                        <a:pt x="83" y="160"/>
                      </a:lnTo>
                      <a:lnTo>
                        <a:pt x="81" y="158"/>
                      </a:lnTo>
                      <a:lnTo>
                        <a:pt x="78" y="157"/>
                      </a:lnTo>
                      <a:lnTo>
                        <a:pt x="76" y="155"/>
                      </a:lnTo>
                      <a:lnTo>
                        <a:pt x="73" y="154"/>
                      </a:lnTo>
                      <a:lnTo>
                        <a:pt x="71" y="152"/>
                      </a:lnTo>
                      <a:lnTo>
                        <a:pt x="69" y="150"/>
                      </a:lnTo>
                      <a:lnTo>
                        <a:pt x="66" y="148"/>
                      </a:lnTo>
                      <a:lnTo>
                        <a:pt x="65" y="147"/>
                      </a:lnTo>
                      <a:lnTo>
                        <a:pt x="62" y="145"/>
                      </a:lnTo>
                      <a:lnTo>
                        <a:pt x="60" y="143"/>
                      </a:lnTo>
                      <a:lnTo>
                        <a:pt x="59" y="141"/>
                      </a:lnTo>
                      <a:lnTo>
                        <a:pt x="57" y="139"/>
                      </a:lnTo>
                      <a:lnTo>
                        <a:pt x="55" y="138"/>
                      </a:lnTo>
                      <a:lnTo>
                        <a:pt x="54" y="135"/>
                      </a:lnTo>
                      <a:lnTo>
                        <a:pt x="52" y="133"/>
                      </a:lnTo>
                      <a:lnTo>
                        <a:pt x="50" y="131"/>
                      </a:lnTo>
                      <a:lnTo>
                        <a:pt x="49" y="129"/>
                      </a:lnTo>
                      <a:lnTo>
                        <a:pt x="48" y="127"/>
                      </a:lnTo>
                      <a:lnTo>
                        <a:pt x="47" y="125"/>
                      </a:lnTo>
                      <a:lnTo>
                        <a:pt x="45" y="123"/>
                      </a:lnTo>
                      <a:lnTo>
                        <a:pt x="44" y="121"/>
                      </a:lnTo>
                      <a:lnTo>
                        <a:pt x="44" y="119"/>
                      </a:lnTo>
                      <a:lnTo>
                        <a:pt x="43" y="117"/>
                      </a:lnTo>
                      <a:lnTo>
                        <a:pt x="42" y="115"/>
                      </a:lnTo>
                      <a:lnTo>
                        <a:pt x="41" y="113"/>
                      </a:lnTo>
                      <a:lnTo>
                        <a:pt x="41" y="111"/>
                      </a:lnTo>
                      <a:lnTo>
                        <a:pt x="40" y="108"/>
                      </a:lnTo>
                      <a:lnTo>
                        <a:pt x="40" y="106"/>
                      </a:lnTo>
                      <a:lnTo>
                        <a:pt x="40" y="104"/>
                      </a:lnTo>
                      <a:lnTo>
                        <a:pt x="39" y="102"/>
                      </a:lnTo>
                      <a:lnTo>
                        <a:pt x="39" y="99"/>
                      </a:lnTo>
                      <a:lnTo>
                        <a:pt x="40" y="56"/>
                      </a:lnTo>
                      <a:lnTo>
                        <a:pt x="40" y="58"/>
                      </a:lnTo>
                      <a:lnTo>
                        <a:pt x="40" y="60"/>
                      </a:lnTo>
                      <a:lnTo>
                        <a:pt x="41" y="63"/>
                      </a:lnTo>
                      <a:lnTo>
                        <a:pt x="41" y="65"/>
                      </a:lnTo>
                      <a:lnTo>
                        <a:pt x="42" y="67"/>
                      </a:lnTo>
                      <a:lnTo>
                        <a:pt x="43" y="69"/>
                      </a:lnTo>
                      <a:lnTo>
                        <a:pt x="44" y="71"/>
                      </a:lnTo>
                      <a:lnTo>
                        <a:pt x="45" y="73"/>
                      </a:lnTo>
                      <a:lnTo>
                        <a:pt x="46" y="75"/>
                      </a:lnTo>
                      <a:lnTo>
                        <a:pt x="48" y="78"/>
                      </a:lnTo>
                      <a:lnTo>
                        <a:pt x="49" y="80"/>
                      </a:lnTo>
                      <a:lnTo>
                        <a:pt x="50" y="82"/>
                      </a:lnTo>
                      <a:lnTo>
                        <a:pt x="52" y="84"/>
                      </a:lnTo>
                      <a:lnTo>
                        <a:pt x="53" y="86"/>
                      </a:lnTo>
                      <a:lnTo>
                        <a:pt x="55" y="88"/>
                      </a:lnTo>
                      <a:lnTo>
                        <a:pt x="57" y="89"/>
                      </a:lnTo>
                      <a:lnTo>
                        <a:pt x="59" y="91"/>
                      </a:lnTo>
                      <a:lnTo>
                        <a:pt x="61" y="94"/>
                      </a:lnTo>
                      <a:lnTo>
                        <a:pt x="63" y="95"/>
                      </a:lnTo>
                      <a:lnTo>
                        <a:pt x="65" y="97"/>
                      </a:lnTo>
                      <a:lnTo>
                        <a:pt x="67" y="99"/>
                      </a:lnTo>
                      <a:lnTo>
                        <a:pt x="69" y="100"/>
                      </a:lnTo>
                      <a:lnTo>
                        <a:pt x="71" y="102"/>
                      </a:lnTo>
                      <a:lnTo>
                        <a:pt x="74" y="104"/>
                      </a:lnTo>
                      <a:lnTo>
                        <a:pt x="76" y="105"/>
                      </a:lnTo>
                      <a:lnTo>
                        <a:pt x="79" y="107"/>
                      </a:lnTo>
                      <a:lnTo>
                        <a:pt x="81" y="109"/>
                      </a:lnTo>
                      <a:lnTo>
                        <a:pt x="84" y="110"/>
                      </a:lnTo>
                      <a:lnTo>
                        <a:pt x="87" y="112"/>
                      </a:lnTo>
                      <a:lnTo>
                        <a:pt x="90" y="113"/>
                      </a:lnTo>
                      <a:lnTo>
                        <a:pt x="92" y="114"/>
                      </a:lnTo>
                      <a:lnTo>
                        <a:pt x="95" y="116"/>
                      </a:lnTo>
                      <a:lnTo>
                        <a:pt x="93" y="116"/>
                      </a:lnTo>
                      <a:lnTo>
                        <a:pt x="91" y="116"/>
                      </a:lnTo>
                      <a:lnTo>
                        <a:pt x="89" y="117"/>
                      </a:lnTo>
                      <a:lnTo>
                        <a:pt x="87" y="117"/>
                      </a:lnTo>
                      <a:lnTo>
                        <a:pt x="85" y="118"/>
                      </a:lnTo>
                      <a:lnTo>
                        <a:pt x="83" y="119"/>
                      </a:lnTo>
                      <a:lnTo>
                        <a:pt x="82" y="120"/>
                      </a:lnTo>
                      <a:lnTo>
                        <a:pt x="80" y="121"/>
                      </a:lnTo>
                      <a:lnTo>
                        <a:pt x="79" y="123"/>
                      </a:lnTo>
                      <a:lnTo>
                        <a:pt x="78" y="124"/>
                      </a:lnTo>
                      <a:lnTo>
                        <a:pt x="76" y="125"/>
                      </a:lnTo>
                      <a:lnTo>
                        <a:pt x="75" y="126"/>
                      </a:lnTo>
                      <a:lnTo>
                        <a:pt x="74" y="128"/>
                      </a:lnTo>
                      <a:lnTo>
                        <a:pt x="74" y="129"/>
                      </a:lnTo>
                      <a:lnTo>
                        <a:pt x="73" y="131"/>
                      </a:lnTo>
                      <a:lnTo>
                        <a:pt x="72" y="132"/>
                      </a:lnTo>
                      <a:lnTo>
                        <a:pt x="72" y="134"/>
                      </a:lnTo>
                      <a:lnTo>
                        <a:pt x="72" y="135"/>
                      </a:lnTo>
                      <a:lnTo>
                        <a:pt x="71" y="137"/>
                      </a:lnTo>
                      <a:lnTo>
                        <a:pt x="72" y="139"/>
                      </a:lnTo>
                      <a:lnTo>
                        <a:pt x="72" y="141"/>
                      </a:lnTo>
                      <a:lnTo>
                        <a:pt x="72" y="143"/>
                      </a:lnTo>
                      <a:lnTo>
                        <a:pt x="73" y="144"/>
                      </a:lnTo>
                      <a:lnTo>
                        <a:pt x="73" y="146"/>
                      </a:lnTo>
                      <a:lnTo>
                        <a:pt x="74" y="148"/>
                      </a:lnTo>
                      <a:lnTo>
                        <a:pt x="75" y="150"/>
                      </a:lnTo>
                      <a:lnTo>
                        <a:pt x="77" y="152"/>
                      </a:lnTo>
                      <a:lnTo>
                        <a:pt x="78" y="154"/>
                      </a:lnTo>
                      <a:lnTo>
                        <a:pt x="80" y="156"/>
                      </a:lnTo>
                      <a:lnTo>
                        <a:pt x="81" y="158"/>
                      </a:lnTo>
                      <a:lnTo>
                        <a:pt x="84" y="159"/>
                      </a:lnTo>
                      <a:lnTo>
                        <a:pt x="86" y="161"/>
                      </a:lnTo>
                      <a:close/>
                      <a:moveTo>
                        <a:pt x="278" y="208"/>
                      </a:moveTo>
                      <a:lnTo>
                        <a:pt x="282" y="206"/>
                      </a:lnTo>
                      <a:lnTo>
                        <a:pt x="285" y="205"/>
                      </a:lnTo>
                      <a:lnTo>
                        <a:pt x="288" y="203"/>
                      </a:lnTo>
                      <a:lnTo>
                        <a:pt x="292" y="202"/>
                      </a:lnTo>
                      <a:lnTo>
                        <a:pt x="295" y="200"/>
                      </a:lnTo>
                      <a:lnTo>
                        <a:pt x="298" y="199"/>
                      </a:lnTo>
                      <a:lnTo>
                        <a:pt x="301" y="196"/>
                      </a:lnTo>
                      <a:lnTo>
                        <a:pt x="304" y="195"/>
                      </a:lnTo>
                      <a:lnTo>
                        <a:pt x="307" y="193"/>
                      </a:lnTo>
                      <a:lnTo>
                        <a:pt x="310" y="191"/>
                      </a:lnTo>
                      <a:lnTo>
                        <a:pt x="313" y="189"/>
                      </a:lnTo>
                      <a:lnTo>
                        <a:pt x="316" y="187"/>
                      </a:lnTo>
                      <a:lnTo>
                        <a:pt x="319" y="185"/>
                      </a:lnTo>
                      <a:lnTo>
                        <a:pt x="321" y="183"/>
                      </a:lnTo>
                      <a:lnTo>
                        <a:pt x="324" y="181"/>
                      </a:lnTo>
                      <a:lnTo>
                        <a:pt x="326" y="179"/>
                      </a:lnTo>
                      <a:lnTo>
                        <a:pt x="328" y="177"/>
                      </a:lnTo>
                      <a:lnTo>
                        <a:pt x="330" y="175"/>
                      </a:lnTo>
                      <a:lnTo>
                        <a:pt x="332" y="173"/>
                      </a:lnTo>
                      <a:lnTo>
                        <a:pt x="335" y="170"/>
                      </a:lnTo>
                      <a:lnTo>
                        <a:pt x="336" y="168"/>
                      </a:lnTo>
                      <a:lnTo>
                        <a:pt x="338" y="166"/>
                      </a:lnTo>
                      <a:lnTo>
                        <a:pt x="340" y="163"/>
                      </a:lnTo>
                      <a:lnTo>
                        <a:pt x="341" y="161"/>
                      </a:lnTo>
                      <a:lnTo>
                        <a:pt x="342" y="159"/>
                      </a:lnTo>
                      <a:lnTo>
                        <a:pt x="344" y="157"/>
                      </a:lnTo>
                      <a:lnTo>
                        <a:pt x="345" y="154"/>
                      </a:lnTo>
                      <a:lnTo>
                        <a:pt x="346" y="152"/>
                      </a:lnTo>
                      <a:lnTo>
                        <a:pt x="346" y="149"/>
                      </a:lnTo>
                      <a:lnTo>
                        <a:pt x="347" y="147"/>
                      </a:lnTo>
                      <a:lnTo>
                        <a:pt x="347" y="145"/>
                      </a:lnTo>
                      <a:lnTo>
                        <a:pt x="348" y="143"/>
                      </a:lnTo>
                      <a:lnTo>
                        <a:pt x="348" y="190"/>
                      </a:lnTo>
                      <a:lnTo>
                        <a:pt x="348" y="192"/>
                      </a:lnTo>
                      <a:lnTo>
                        <a:pt x="347" y="193"/>
                      </a:lnTo>
                      <a:lnTo>
                        <a:pt x="347" y="195"/>
                      </a:lnTo>
                      <a:lnTo>
                        <a:pt x="346" y="198"/>
                      </a:lnTo>
                      <a:lnTo>
                        <a:pt x="346" y="199"/>
                      </a:lnTo>
                      <a:lnTo>
                        <a:pt x="345" y="201"/>
                      </a:lnTo>
                      <a:lnTo>
                        <a:pt x="345" y="203"/>
                      </a:lnTo>
                      <a:lnTo>
                        <a:pt x="344" y="205"/>
                      </a:lnTo>
                      <a:lnTo>
                        <a:pt x="343" y="207"/>
                      </a:lnTo>
                      <a:lnTo>
                        <a:pt x="342" y="209"/>
                      </a:lnTo>
                      <a:lnTo>
                        <a:pt x="341" y="210"/>
                      </a:lnTo>
                      <a:lnTo>
                        <a:pt x="340" y="213"/>
                      </a:lnTo>
                      <a:lnTo>
                        <a:pt x="338" y="215"/>
                      </a:lnTo>
                      <a:lnTo>
                        <a:pt x="337" y="216"/>
                      </a:lnTo>
                      <a:lnTo>
                        <a:pt x="335" y="218"/>
                      </a:lnTo>
                      <a:lnTo>
                        <a:pt x="334" y="220"/>
                      </a:lnTo>
                      <a:lnTo>
                        <a:pt x="333" y="222"/>
                      </a:lnTo>
                      <a:lnTo>
                        <a:pt x="331" y="224"/>
                      </a:lnTo>
                      <a:lnTo>
                        <a:pt x="329" y="225"/>
                      </a:lnTo>
                      <a:lnTo>
                        <a:pt x="327" y="228"/>
                      </a:lnTo>
                      <a:lnTo>
                        <a:pt x="325" y="229"/>
                      </a:lnTo>
                      <a:lnTo>
                        <a:pt x="324" y="231"/>
                      </a:lnTo>
                      <a:lnTo>
                        <a:pt x="321" y="233"/>
                      </a:lnTo>
                      <a:lnTo>
                        <a:pt x="319" y="234"/>
                      </a:lnTo>
                      <a:lnTo>
                        <a:pt x="317" y="236"/>
                      </a:lnTo>
                      <a:lnTo>
                        <a:pt x="315" y="238"/>
                      </a:lnTo>
                      <a:lnTo>
                        <a:pt x="313" y="239"/>
                      </a:lnTo>
                      <a:lnTo>
                        <a:pt x="310" y="241"/>
                      </a:lnTo>
                      <a:lnTo>
                        <a:pt x="308" y="243"/>
                      </a:lnTo>
                      <a:lnTo>
                        <a:pt x="305" y="244"/>
                      </a:lnTo>
                      <a:lnTo>
                        <a:pt x="303" y="246"/>
                      </a:lnTo>
                      <a:lnTo>
                        <a:pt x="300" y="247"/>
                      </a:lnTo>
                      <a:lnTo>
                        <a:pt x="303" y="244"/>
                      </a:lnTo>
                      <a:lnTo>
                        <a:pt x="306" y="240"/>
                      </a:lnTo>
                      <a:lnTo>
                        <a:pt x="309" y="237"/>
                      </a:lnTo>
                      <a:lnTo>
                        <a:pt x="311" y="234"/>
                      </a:lnTo>
                      <a:lnTo>
                        <a:pt x="313" y="232"/>
                      </a:lnTo>
                      <a:lnTo>
                        <a:pt x="314" y="229"/>
                      </a:lnTo>
                      <a:lnTo>
                        <a:pt x="315" y="227"/>
                      </a:lnTo>
                      <a:lnTo>
                        <a:pt x="315" y="225"/>
                      </a:lnTo>
                      <a:lnTo>
                        <a:pt x="316" y="223"/>
                      </a:lnTo>
                      <a:lnTo>
                        <a:pt x="316" y="221"/>
                      </a:lnTo>
                      <a:lnTo>
                        <a:pt x="315" y="220"/>
                      </a:lnTo>
                      <a:lnTo>
                        <a:pt x="315" y="218"/>
                      </a:lnTo>
                      <a:lnTo>
                        <a:pt x="314" y="217"/>
                      </a:lnTo>
                      <a:lnTo>
                        <a:pt x="313" y="216"/>
                      </a:lnTo>
                      <a:lnTo>
                        <a:pt x="312" y="215"/>
                      </a:lnTo>
                      <a:lnTo>
                        <a:pt x="311" y="214"/>
                      </a:lnTo>
                      <a:lnTo>
                        <a:pt x="309" y="213"/>
                      </a:lnTo>
                      <a:lnTo>
                        <a:pt x="307" y="213"/>
                      </a:lnTo>
                      <a:lnTo>
                        <a:pt x="306" y="212"/>
                      </a:lnTo>
                      <a:lnTo>
                        <a:pt x="303" y="211"/>
                      </a:lnTo>
                      <a:lnTo>
                        <a:pt x="302" y="211"/>
                      </a:lnTo>
                      <a:lnTo>
                        <a:pt x="299" y="210"/>
                      </a:lnTo>
                      <a:lnTo>
                        <a:pt x="297" y="210"/>
                      </a:lnTo>
                      <a:lnTo>
                        <a:pt x="295" y="210"/>
                      </a:lnTo>
                      <a:lnTo>
                        <a:pt x="293" y="209"/>
                      </a:lnTo>
                      <a:lnTo>
                        <a:pt x="291" y="209"/>
                      </a:lnTo>
                      <a:lnTo>
                        <a:pt x="288" y="209"/>
                      </a:lnTo>
                      <a:lnTo>
                        <a:pt x="286" y="209"/>
                      </a:lnTo>
                      <a:lnTo>
                        <a:pt x="284" y="209"/>
                      </a:lnTo>
                      <a:lnTo>
                        <a:pt x="282" y="208"/>
                      </a:lnTo>
                      <a:lnTo>
                        <a:pt x="280" y="208"/>
                      </a:lnTo>
                      <a:lnTo>
                        <a:pt x="278" y="208"/>
                      </a:lnTo>
                      <a:close/>
                      <a:moveTo>
                        <a:pt x="63" y="246"/>
                      </a:moveTo>
                      <a:lnTo>
                        <a:pt x="60" y="245"/>
                      </a:lnTo>
                      <a:lnTo>
                        <a:pt x="58" y="243"/>
                      </a:lnTo>
                      <a:lnTo>
                        <a:pt x="55" y="241"/>
                      </a:lnTo>
                      <a:lnTo>
                        <a:pt x="53" y="240"/>
                      </a:lnTo>
                      <a:lnTo>
                        <a:pt x="50" y="238"/>
                      </a:lnTo>
                      <a:lnTo>
                        <a:pt x="48" y="236"/>
                      </a:lnTo>
                      <a:lnTo>
                        <a:pt x="46" y="235"/>
                      </a:lnTo>
                      <a:lnTo>
                        <a:pt x="44" y="233"/>
                      </a:lnTo>
                      <a:lnTo>
                        <a:pt x="42" y="231"/>
                      </a:lnTo>
                      <a:lnTo>
                        <a:pt x="39" y="230"/>
                      </a:lnTo>
                      <a:lnTo>
                        <a:pt x="38" y="228"/>
                      </a:lnTo>
                      <a:lnTo>
                        <a:pt x="36" y="226"/>
                      </a:lnTo>
                      <a:lnTo>
                        <a:pt x="34" y="224"/>
                      </a:lnTo>
                      <a:lnTo>
                        <a:pt x="32" y="222"/>
                      </a:lnTo>
                      <a:lnTo>
                        <a:pt x="31" y="220"/>
                      </a:lnTo>
                      <a:lnTo>
                        <a:pt x="29" y="218"/>
                      </a:lnTo>
                      <a:lnTo>
                        <a:pt x="28" y="216"/>
                      </a:lnTo>
                      <a:lnTo>
                        <a:pt x="26" y="214"/>
                      </a:lnTo>
                      <a:lnTo>
                        <a:pt x="25" y="212"/>
                      </a:lnTo>
                      <a:lnTo>
                        <a:pt x="24" y="210"/>
                      </a:lnTo>
                      <a:lnTo>
                        <a:pt x="22" y="208"/>
                      </a:lnTo>
                      <a:lnTo>
                        <a:pt x="22" y="206"/>
                      </a:lnTo>
                      <a:lnTo>
                        <a:pt x="21" y="204"/>
                      </a:lnTo>
                      <a:lnTo>
                        <a:pt x="20" y="202"/>
                      </a:lnTo>
                      <a:lnTo>
                        <a:pt x="19" y="200"/>
                      </a:lnTo>
                      <a:lnTo>
                        <a:pt x="18" y="198"/>
                      </a:lnTo>
                      <a:lnTo>
                        <a:pt x="18" y="195"/>
                      </a:lnTo>
                      <a:lnTo>
                        <a:pt x="17" y="193"/>
                      </a:lnTo>
                      <a:lnTo>
                        <a:pt x="17" y="191"/>
                      </a:lnTo>
                      <a:lnTo>
                        <a:pt x="17" y="189"/>
                      </a:lnTo>
                      <a:lnTo>
                        <a:pt x="17" y="186"/>
                      </a:lnTo>
                      <a:lnTo>
                        <a:pt x="17" y="184"/>
                      </a:lnTo>
                      <a:lnTo>
                        <a:pt x="17" y="140"/>
                      </a:lnTo>
                      <a:lnTo>
                        <a:pt x="17" y="143"/>
                      </a:lnTo>
                      <a:lnTo>
                        <a:pt x="17" y="145"/>
                      </a:lnTo>
                      <a:lnTo>
                        <a:pt x="18" y="147"/>
                      </a:lnTo>
                      <a:lnTo>
                        <a:pt x="18" y="149"/>
                      </a:lnTo>
                      <a:lnTo>
                        <a:pt x="19" y="151"/>
                      </a:lnTo>
                      <a:lnTo>
                        <a:pt x="20" y="154"/>
                      </a:lnTo>
                      <a:lnTo>
                        <a:pt x="21" y="156"/>
                      </a:lnTo>
                      <a:lnTo>
                        <a:pt x="22" y="158"/>
                      </a:lnTo>
                      <a:lnTo>
                        <a:pt x="23" y="160"/>
                      </a:lnTo>
                      <a:lnTo>
                        <a:pt x="24" y="162"/>
                      </a:lnTo>
                      <a:lnTo>
                        <a:pt x="26" y="164"/>
                      </a:lnTo>
                      <a:lnTo>
                        <a:pt x="27" y="166"/>
                      </a:lnTo>
                      <a:lnTo>
                        <a:pt x="29" y="169"/>
                      </a:lnTo>
                      <a:lnTo>
                        <a:pt x="30" y="171"/>
                      </a:lnTo>
                      <a:lnTo>
                        <a:pt x="32" y="172"/>
                      </a:lnTo>
                      <a:lnTo>
                        <a:pt x="34" y="174"/>
                      </a:lnTo>
                      <a:lnTo>
                        <a:pt x="36" y="176"/>
                      </a:lnTo>
                      <a:lnTo>
                        <a:pt x="38" y="178"/>
                      </a:lnTo>
                      <a:lnTo>
                        <a:pt x="40" y="180"/>
                      </a:lnTo>
                      <a:lnTo>
                        <a:pt x="42" y="181"/>
                      </a:lnTo>
                      <a:lnTo>
                        <a:pt x="44" y="184"/>
                      </a:lnTo>
                      <a:lnTo>
                        <a:pt x="46" y="185"/>
                      </a:lnTo>
                      <a:lnTo>
                        <a:pt x="49" y="187"/>
                      </a:lnTo>
                      <a:lnTo>
                        <a:pt x="51" y="189"/>
                      </a:lnTo>
                      <a:lnTo>
                        <a:pt x="54" y="190"/>
                      </a:lnTo>
                      <a:lnTo>
                        <a:pt x="56" y="192"/>
                      </a:lnTo>
                      <a:lnTo>
                        <a:pt x="59" y="193"/>
                      </a:lnTo>
                      <a:lnTo>
                        <a:pt x="61" y="195"/>
                      </a:lnTo>
                      <a:lnTo>
                        <a:pt x="64" y="196"/>
                      </a:lnTo>
                      <a:lnTo>
                        <a:pt x="67" y="198"/>
                      </a:lnTo>
                      <a:lnTo>
                        <a:pt x="70" y="199"/>
                      </a:lnTo>
                      <a:lnTo>
                        <a:pt x="72" y="201"/>
                      </a:lnTo>
                      <a:lnTo>
                        <a:pt x="70" y="201"/>
                      </a:lnTo>
                      <a:lnTo>
                        <a:pt x="68" y="201"/>
                      </a:lnTo>
                      <a:lnTo>
                        <a:pt x="66" y="202"/>
                      </a:lnTo>
                      <a:lnTo>
                        <a:pt x="64" y="202"/>
                      </a:lnTo>
                      <a:lnTo>
                        <a:pt x="62" y="203"/>
                      </a:lnTo>
                      <a:lnTo>
                        <a:pt x="60" y="204"/>
                      </a:lnTo>
                      <a:lnTo>
                        <a:pt x="59" y="205"/>
                      </a:lnTo>
                      <a:lnTo>
                        <a:pt x="57" y="206"/>
                      </a:lnTo>
                      <a:lnTo>
                        <a:pt x="56" y="207"/>
                      </a:lnTo>
                      <a:lnTo>
                        <a:pt x="54" y="208"/>
                      </a:lnTo>
                      <a:lnTo>
                        <a:pt x="54" y="209"/>
                      </a:lnTo>
                      <a:lnTo>
                        <a:pt x="52" y="211"/>
                      </a:lnTo>
                      <a:lnTo>
                        <a:pt x="51" y="212"/>
                      </a:lnTo>
                      <a:lnTo>
                        <a:pt x="51" y="214"/>
                      </a:lnTo>
                      <a:lnTo>
                        <a:pt x="50" y="215"/>
                      </a:lnTo>
                      <a:lnTo>
                        <a:pt x="49" y="217"/>
                      </a:lnTo>
                      <a:lnTo>
                        <a:pt x="49" y="219"/>
                      </a:lnTo>
                      <a:lnTo>
                        <a:pt x="49" y="220"/>
                      </a:lnTo>
                      <a:lnTo>
                        <a:pt x="49" y="222"/>
                      </a:lnTo>
                      <a:lnTo>
                        <a:pt x="49" y="224"/>
                      </a:lnTo>
                      <a:lnTo>
                        <a:pt x="49" y="225"/>
                      </a:lnTo>
                      <a:lnTo>
                        <a:pt x="49" y="228"/>
                      </a:lnTo>
                      <a:lnTo>
                        <a:pt x="50" y="229"/>
                      </a:lnTo>
                      <a:lnTo>
                        <a:pt x="50" y="231"/>
                      </a:lnTo>
                      <a:lnTo>
                        <a:pt x="51" y="233"/>
                      </a:lnTo>
                      <a:lnTo>
                        <a:pt x="53" y="235"/>
                      </a:lnTo>
                      <a:lnTo>
                        <a:pt x="54" y="237"/>
                      </a:lnTo>
                      <a:lnTo>
                        <a:pt x="55" y="238"/>
                      </a:lnTo>
                      <a:lnTo>
                        <a:pt x="57" y="240"/>
                      </a:lnTo>
                      <a:lnTo>
                        <a:pt x="59" y="243"/>
                      </a:lnTo>
                      <a:lnTo>
                        <a:pt x="61" y="244"/>
                      </a:lnTo>
                      <a:lnTo>
                        <a:pt x="63" y="246"/>
                      </a:lnTo>
                      <a:close/>
                      <a:moveTo>
                        <a:pt x="294" y="291"/>
                      </a:moveTo>
                      <a:lnTo>
                        <a:pt x="297" y="289"/>
                      </a:lnTo>
                      <a:lnTo>
                        <a:pt x="300" y="287"/>
                      </a:lnTo>
                      <a:lnTo>
                        <a:pt x="304" y="286"/>
                      </a:lnTo>
                      <a:lnTo>
                        <a:pt x="307" y="284"/>
                      </a:lnTo>
                      <a:lnTo>
                        <a:pt x="310" y="283"/>
                      </a:lnTo>
                      <a:lnTo>
                        <a:pt x="314" y="281"/>
                      </a:lnTo>
                      <a:lnTo>
                        <a:pt x="317" y="279"/>
                      </a:lnTo>
                      <a:lnTo>
                        <a:pt x="320" y="278"/>
                      </a:lnTo>
                      <a:lnTo>
                        <a:pt x="323" y="276"/>
                      </a:lnTo>
                      <a:lnTo>
                        <a:pt x="326" y="274"/>
                      </a:lnTo>
                      <a:lnTo>
                        <a:pt x="329" y="272"/>
                      </a:lnTo>
                      <a:lnTo>
                        <a:pt x="331" y="270"/>
                      </a:lnTo>
                      <a:lnTo>
                        <a:pt x="334" y="268"/>
                      </a:lnTo>
                      <a:lnTo>
                        <a:pt x="336" y="266"/>
                      </a:lnTo>
                      <a:lnTo>
                        <a:pt x="339" y="264"/>
                      </a:lnTo>
                      <a:lnTo>
                        <a:pt x="341" y="262"/>
                      </a:lnTo>
                      <a:lnTo>
                        <a:pt x="344" y="260"/>
                      </a:lnTo>
                      <a:lnTo>
                        <a:pt x="346" y="258"/>
                      </a:lnTo>
                      <a:lnTo>
                        <a:pt x="348" y="255"/>
                      </a:lnTo>
                      <a:lnTo>
                        <a:pt x="350" y="253"/>
                      </a:lnTo>
                      <a:lnTo>
                        <a:pt x="352" y="251"/>
                      </a:lnTo>
                      <a:lnTo>
                        <a:pt x="353" y="248"/>
                      </a:lnTo>
                      <a:lnTo>
                        <a:pt x="355" y="246"/>
                      </a:lnTo>
                      <a:lnTo>
                        <a:pt x="357" y="244"/>
                      </a:lnTo>
                      <a:lnTo>
                        <a:pt x="358" y="241"/>
                      </a:lnTo>
                      <a:lnTo>
                        <a:pt x="359" y="239"/>
                      </a:lnTo>
                      <a:lnTo>
                        <a:pt x="360" y="237"/>
                      </a:lnTo>
                      <a:lnTo>
                        <a:pt x="361" y="235"/>
                      </a:lnTo>
                      <a:lnTo>
                        <a:pt x="362" y="232"/>
                      </a:lnTo>
                      <a:lnTo>
                        <a:pt x="362" y="230"/>
                      </a:lnTo>
                      <a:lnTo>
                        <a:pt x="363" y="228"/>
                      </a:lnTo>
                      <a:lnTo>
                        <a:pt x="363" y="225"/>
                      </a:lnTo>
                      <a:lnTo>
                        <a:pt x="363" y="273"/>
                      </a:lnTo>
                      <a:lnTo>
                        <a:pt x="363" y="275"/>
                      </a:lnTo>
                      <a:lnTo>
                        <a:pt x="363" y="276"/>
                      </a:lnTo>
                      <a:lnTo>
                        <a:pt x="362" y="278"/>
                      </a:lnTo>
                      <a:lnTo>
                        <a:pt x="362" y="280"/>
                      </a:lnTo>
                      <a:lnTo>
                        <a:pt x="362" y="282"/>
                      </a:lnTo>
                      <a:lnTo>
                        <a:pt x="361" y="284"/>
                      </a:lnTo>
                      <a:lnTo>
                        <a:pt x="360" y="286"/>
                      </a:lnTo>
                      <a:lnTo>
                        <a:pt x="359" y="287"/>
                      </a:lnTo>
                      <a:lnTo>
                        <a:pt x="358" y="290"/>
                      </a:lnTo>
                      <a:lnTo>
                        <a:pt x="357" y="292"/>
                      </a:lnTo>
                      <a:lnTo>
                        <a:pt x="356" y="293"/>
                      </a:lnTo>
                      <a:lnTo>
                        <a:pt x="355" y="295"/>
                      </a:lnTo>
                      <a:lnTo>
                        <a:pt x="354" y="297"/>
                      </a:lnTo>
                      <a:lnTo>
                        <a:pt x="352" y="299"/>
                      </a:lnTo>
                      <a:lnTo>
                        <a:pt x="351" y="301"/>
                      </a:lnTo>
                      <a:lnTo>
                        <a:pt x="350" y="303"/>
                      </a:lnTo>
                      <a:lnTo>
                        <a:pt x="348" y="305"/>
                      </a:lnTo>
                      <a:lnTo>
                        <a:pt x="346" y="307"/>
                      </a:lnTo>
                      <a:lnTo>
                        <a:pt x="345" y="308"/>
                      </a:lnTo>
                      <a:lnTo>
                        <a:pt x="343" y="310"/>
                      </a:lnTo>
                      <a:lnTo>
                        <a:pt x="341" y="312"/>
                      </a:lnTo>
                      <a:lnTo>
                        <a:pt x="339" y="314"/>
                      </a:lnTo>
                      <a:lnTo>
                        <a:pt x="337" y="315"/>
                      </a:lnTo>
                      <a:lnTo>
                        <a:pt x="335" y="317"/>
                      </a:lnTo>
                      <a:lnTo>
                        <a:pt x="333" y="319"/>
                      </a:lnTo>
                      <a:lnTo>
                        <a:pt x="330" y="321"/>
                      </a:lnTo>
                      <a:lnTo>
                        <a:pt x="328" y="322"/>
                      </a:lnTo>
                      <a:lnTo>
                        <a:pt x="326" y="324"/>
                      </a:lnTo>
                      <a:lnTo>
                        <a:pt x="323" y="325"/>
                      </a:lnTo>
                      <a:lnTo>
                        <a:pt x="321" y="327"/>
                      </a:lnTo>
                      <a:lnTo>
                        <a:pt x="318" y="328"/>
                      </a:lnTo>
                      <a:lnTo>
                        <a:pt x="315" y="330"/>
                      </a:lnTo>
                      <a:lnTo>
                        <a:pt x="319" y="326"/>
                      </a:lnTo>
                      <a:lnTo>
                        <a:pt x="322" y="323"/>
                      </a:lnTo>
                      <a:lnTo>
                        <a:pt x="324" y="320"/>
                      </a:lnTo>
                      <a:lnTo>
                        <a:pt x="326" y="317"/>
                      </a:lnTo>
                      <a:lnTo>
                        <a:pt x="328" y="314"/>
                      </a:lnTo>
                      <a:lnTo>
                        <a:pt x="329" y="312"/>
                      </a:lnTo>
                      <a:lnTo>
                        <a:pt x="330" y="310"/>
                      </a:lnTo>
                      <a:lnTo>
                        <a:pt x="331" y="308"/>
                      </a:lnTo>
                      <a:lnTo>
                        <a:pt x="331" y="306"/>
                      </a:lnTo>
                      <a:lnTo>
                        <a:pt x="331" y="304"/>
                      </a:lnTo>
                      <a:lnTo>
                        <a:pt x="331" y="302"/>
                      </a:lnTo>
                      <a:lnTo>
                        <a:pt x="330" y="301"/>
                      </a:lnTo>
                      <a:lnTo>
                        <a:pt x="330" y="299"/>
                      </a:lnTo>
                      <a:lnTo>
                        <a:pt x="329" y="298"/>
                      </a:lnTo>
                      <a:lnTo>
                        <a:pt x="328" y="297"/>
                      </a:lnTo>
                      <a:lnTo>
                        <a:pt x="326" y="297"/>
                      </a:lnTo>
                      <a:lnTo>
                        <a:pt x="325" y="296"/>
                      </a:lnTo>
                      <a:lnTo>
                        <a:pt x="323" y="295"/>
                      </a:lnTo>
                      <a:lnTo>
                        <a:pt x="321" y="295"/>
                      </a:lnTo>
                      <a:lnTo>
                        <a:pt x="319" y="294"/>
                      </a:lnTo>
                      <a:lnTo>
                        <a:pt x="317" y="294"/>
                      </a:lnTo>
                      <a:lnTo>
                        <a:pt x="315" y="293"/>
                      </a:lnTo>
                      <a:lnTo>
                        <a:pt x="313" y="293"/>
                      </a:lnTo>
                      <a:lnTo>
                        <a:pt x="311" y="293"/>
                      </a:lnTo>
                      <a:lnTo>
                        <a:pt x="308" y="292"/>
                      </a:lnTo>
                      <a:lnTo>
                        <a:pt x="306" y="292"/>
                      </a:lnTo>
                      <a:lnTo>
                        <a:pt x="304" y="292"/>
                      </a:lnTo>
                      <a:lnTo>
                        <a:pt x="302" y="292"/>
                      </a:lnTo>
                      <a:lnTo>
                        <a:pt x="299" y="291"/>
                      </a:lnTo>
                      <a:lnTo>
                        <a:pt x="298" y="291"/>
                      </a:lnTo>
                      <a:lnTo>
                        <a:pt x="296" y="291"/>
                      </a:lnTo>
                      <a:lnTo>
                        <a:pt x="294" y="291"/>
                      </a:lnTo>
                      <a:close/>
                      <a:moveTo>
                        <a:pt x="78" y="329"/>
                      </a:moveTo>
                      <a:lnTo>
                        <a:pt x="76" y="327"/>
                      </a:lnTo>
                      <a:lnTo>
                        <a:pt x="73" y="326"/>
                      </a:lnTo>
                      <a:lnTo>
                        <a:pt x="71" y="324"/>
                      </a:lnTo>
                      <a:lnTo>
                        <a:pt x="68" y="323"/>
                      </a:lnTo>
                      <a:lnTo>
                        <a:pt x="66" y="321"/>
                      </a:lnTo>
                      <a:lnTo>
                        <a:pt x="64" y="319"/>
                      </a:lnTo>
                      <a:lnTo>
                        <a:pt x="61" y="317"/>
                      </a:lnTo>
                      <a:lnTo>
                        <a:pt x="59" y="316"/>
                      </a:lnTo>
                      <a:lnTo>
                        <a:pt x="57" y="314"/>
                      </a:lnTo>
                      <a:lnTo>
                        <a:pt x="55" y="312"/>
                      </a:lnTo>
                      <a:lnTo>
                        <a:pt x="53" y="310"/>
                      </a:lnTo>
                      <a:lnTo>
                        <a:pt x="51" y="309"/>
                      </a:lnTo>
                      <a:lnTo>
                        <a:pt x="49" y="307"/>
                      </a:lnTo>
                      <a:lnTo>
                        <a:pt x="48" y="305"/>
                      </a:lnTo>
                      <a:lnTo>
                        <a:pt x="46" y="302"/>
                      </a:lnTo>
                      <a:lnTo>
                        <a:pt x="44" y="301"/>
                      </a:lnTo>
                      <a:lnTo>
                        <a:pt x="43" y="299"/>
                      </a:lnTo>
                      <a:lnTo>
                        <a:pt x="42" y="297"/>
                      </a:lnTo>
                      <a:lnTo>
                        <a:pt x="40" y="295"/>
                      </a:lnTo>
                      <a:lnTo>
                        <a:pt x="39" y="293"/>
                      </a:lnTo>
                      <a:lnTo>
                        <a:pt x="38" y="291"/>
                      </a:lnTo>
                      <a:lnTo>
                        <a:pt x="37" y="289"/>
                      </a:lnTo>
                      <a:lnTo>
                        <a:pt x="36" y="286"/>
                      </a:lnTo>
                      <a:lnTo>
                        <a:pt x="35" y="284"/>
                      </a:lnTo>
                      <a:lnTo>
                        <a:pt x="34" y="282"/>
                      </a:lnTo>
                      <a:lnTo>
                        <a:pt x="34" y="280"/>
                      </a:lnTo>
                      <a:lnTo>
                        <a:pt x="33" y="278"/>
                      </a:lnTo>
                      <a:lnTo>
                        <a:pt x="33" y="276"/>
                      </a:lnTo>
                      <a:lnTo>
                        <a:pt x="33" y="274"/>
                      </a:lnTo>
                      <a:lnTo>
                        <a:pt x="32" y="271"/>
                      </a:lnTo>
                      <a:lnTo>
                        <a:pt x="32" y="269"/>
                      </a:lnTo>
                      <a:lnTo>
                        <a:pt x="32" y="267"/>
                      </a:lnTo>
                      <a:lnTo>
                        <a:pt x="32" y="223"/>
                      </a:lnTo>
                      <a:lnTo>
                        <a:pt x="33" y="225"/>
                      </a:lnTo>
                      <a:lnTo>
                        <a:pt x="33" y="228"/>
                      </a:lnTo>
                      <a:lnTo>
                        <a:pt x="33" y="230"/>
                      </a:lnTo>
                      <a:lnTo>
                        <a:pt x="34" y="232"/>
                      </a:lnTo>
                      <a:lnTo>
                        <a:pt x="35" y="234"/>
                      </a:lnTo>
                      <a:lnTo>
                        <a:pt x="36" y="236"/>
                      </a:lnTo>
                      <a:lnTo>
                        <a:pt x="37" y="238"/>
                      </a:lnTo>
                      <a:lnTo>
                        <a:pt x="38" y="241"/>
                      </a:lnTo>
                      <a:lnTo>
                        <a:pt x="39" y="243"/>
                      </a:lnTo>
                      <a:lnTo>
                        <a:pt x="40" y="245"/>
                      </a:lnTo>
                      <a:lnTo>
                        <a:pt x="41" y="247"/>
                      </a:lnTo>
                      <a:lnTo>
                        <a:pt x="43" y="249"/>
                      </a:lnTo>
                      <a:lnTo>
                        <a:pt x="44" y="251"/>
                      </a:lnTo>
                      <a:lnTo>
                        <a:pt x="46" y="253"/>
                      </a:lnTo>
                      <a:lnTo>
                        <a:pt x="48" y="255"/>
                      </a:lnTo>
                      <a:lnTo>
                        <a:pt x="49" y="257"/>
                      </a:lnTo>
                      <a:lnTo>
                        <a:pt x="51" y="259"/>
                      </a:lnTo>
                      <a:lnTo>
                        <a:pt x="53" y="261"/>
                      </a:lnTo>
                      <a:lnTo>
                        <a:pt x="55" y="263"/>
                      </a:lnTo>
                      <a:lnTo>
                        <a:pt x="57" y="264"/>
                      </a:lnTo>
                      <a:lnTo>
                        <a:pt x="60" y="266"/>
                      </a:lnTo>
                      <a:lnTo>
                        <a:pt x="62" y="268"/>
                      </a:lnTo>
                      <a:lnTo>
                        <a:pt x="64" y="269"/>
                      </a:lnTo>
                      <a:lnTo>
                        <a:pt x="66" y="271"/>
                      </a:lnTo>
                      <a:lnTo>
                        <a:pt x="69" y="273"/>
                      </a:lnTo>
                      <a:lnTo>
                        <a:pt x="71" y="275"/>
                      </a:lnTo>
                      <a:lnTo>
                        <a:pt x="74" y="276"/>
                      </a:lnTo>
                      <a:lnTo>
                        <a:pt x="77" y="278"/>
                      </a:lnTo>
                      <a:lnTo>
                        <a:pt x="79" y="279"/>
                      </a:lnTo>
                      <a:lnTo>
                        <a:pt x="82" y="280"/>
                      </a:lnTo>
                      <a:lnTo>
                        <a:pt x="85" y="282"/>
                      </a:lnTo>
                      <a:lnTo>
                        <a:pt x="88" y="283"/>
                      </a:lnTo>
                      <a:lnTo>
                        <a:pt x="86" y="283"/>
                      </a:lnTo>
                      <a:lnTo>
                        <a:pt x="83" y="284"/>
                      </a:lnTo>
                      <a:lnTo>
                        <a:pt x="81" y="284"/>
                      </a:lnTo>
                      <a:lnTo>
                        <a:pt x="80" y="285"/>
                      </a:lnTo>
                      <a:lnTo>
                        <a:pt x="78" y="286"/>
                      </a:lnTo>
                      <a:lnTo>
                        <a:pt x="76" y="286"/>
                      </a:lnTo>
                      <a:lnTo>
                        <a:pt x="74" y="287"/>
                      </a:lnTo>
                      <a:lnTo>
                        <a:pt x="73" y="289"/>
                      </a:lnTo>
                      <a:lnTo>
                        <a:pt x="71" y="290"/>
                      </a:lnTo>
                      <a:lnTo>
                        <a:pt x="70" y="291"/>
                      </a:lnTo>
                      <a:lnTo>
                        <a:pt x="69" y="292"/>
                      </a:lnTo>
                      <a:lnTo>
                        <a:pt x="68" y="294"/>
                      </a:lnTo>
                      <a:lnTo>
                        <a:pt x="67" y="295"/>
                      </a:lnTo>
                      <a:lnTo>
                        <a:pt x="66" y="296"/>
                      </a:lnTo>
                      <a:lnTo>
                        <a:pt x="65" y="298"/>
                      </a:lnTo>
                      <a:lnTo>
                        <a:pt x="65" y="299"/>
                      </a:lnTo>
                      <a:lnTo>
                        <a:pt x="65" y="301"/>
                      </a:lnTo>
                      <a:lnTo>
                        <a:pt x="64" y="303"/>
                      </a:lnTo>
                      <a:lnTo>
                        <a:pt x="64" y="305"/>
                      </a:lnTo>
                      <a:lnTo>
                        <a:pt x="64" y="307"/>
                      </a:lnTo>
                      <a:lnTo>
                        <a:pt x="65" y="308"/>
                      </a:lnTo>
                      <a:lnTo>
                        <a:pt x="65" y="310"/>
                      </a:lnTo>
                      <a:lnTo>
                        <a:pt x="65" y="312"/>
                      </a:lnTo>
                      <a:lnTo>
                        <a:pt x="66" y="314"/>
                      </a:lnTo>
                      <a:lnTo>
                        <a:pt x="67" y="315"/>
                      </a:lnTo>
                      <a:lnTo>
                        <a:pt x="68" y="317"/>
                      </a:lnTo>
                      <a:lnTo>
                        <a:pt x="69" y="320"/>
                      </a:lnTo>
                      <a:lnTo>
                        <a:pt x="71" y="321"/>
                      </a:lnTo>
                      <a:lnTo>
                        <a:pt x="72" y="323"/>
                      </a:lnTo>
                      <a:lnTo>
                        <a:pt x="74" y="325"/>
                      </a:lnTo>
                      <a:lnTo>
                        <a:pt x="76" y="327"/>
                      </a:lnTo>
                      <a:lnTo>
                        <a:pt x="78" y="329"/>
                      </a:lnTo>
                      <a:close/>
                      <a:moveTo>
                        <a:pt x="261" y="367"/>
                      </a:moveTo>
                      <a:lnTo>
                        <a:pt x="263" y="367"/>
                      </a:lnTo>
                      <a:lnTo>
                        <a:pt x="265" y="366"/>
                      </a:lnTo>
                      <a:lnTo>
                        <a:pt x="267" y="365"/>
                      </a:lnTo>
                      <a:lnTo>
                        <a:pt x="269" y="364"/>
                      </a:lnTo>
                      <a:lnTo>
                        <a:pt x="271" y="364"/>
                      </a:lnTo>
                      <a:lnTo>
                        <a:pt x="272" y="362"/>
                      </a:lnTo>
                      <a:lnTo>
                        <a:pt x="274" y="361"/>
                      </a:lnTo>
                      <a:lnTo>
                        <a:pt x="276" y="360"/>
                      </a:lnTo>
                      <a:lnTo>
                        <a:pt x="278" y="359"/>
                      </a:lnTo>
                      <a:lnTo>
                        <a:pt x="280" y="358"/>
                      </a:lnTo>
                      <a:lnTo>
                        <a:pt x="282" y="357"/>
                      </a:lnTo>
                      <a:lnTo>
                        <a:pt x="283" y="356"/>
                      </a:lnTo>
                      <a:lnTo>
                        <a:pt x="285" y="355"/>
                      </a:lnTo>
                      <a:lnTo>
                        <a:pt x="287" y="354"/>
                      </a:lnTo>
                      <a:lnTo>
                        <a:pt x="289" y="353"/>
                      </a:lnTo>
                      <a:lnTo>
                        <a:pt x="291" y="352"/>
                      </a:lnTo>
                      <a:lnTo>
                        <a:pt x="293" y="351"/>
                      </a:lnTo>
                      <a:lnTo>
                        <a:pt x="294" y="350"/>
                      </a:lnTo>
                      <a:lnTo>
                        <a:pt x="296" y="349"/>
                      </a:lnTo>
                      <a:lnTo>
                        <a:pt x="298" y="347"/>
                      </a:lnTo>
                      <a:lnTo>
                        <a:pt x="300" y="346"/>
                      </a:lnTo>
                      <a:lnTo>
                        <a:pt x="301" y="345"/>
                      </a:lnTo>
                      <a:lnTo>
                        <a:pt x="303" y="343"/>
                      </a:lnTo>
                      <a:lnTo>
                        <a:pt x="305" y="342"/>
                      </a:lnTo>
                      <a:lnTo>
                        <a:pt x="306" y="341"/>
                      </a:lnTo>
                      <a:lnTo>
                        <a:pt x="308" y="340"/>
                      </a:lnTo>
                      <a:lnTo>
                        <a:pt x="309" y="338"/>
                      </a:lnTo>
                      <a:lnTo>
                        <a:pt x="311" y="337"/>
                      </a:lnTo>
                      <a:lnTo>
                        <a:pt x="312" y="336"/>
                      </a:lnTo>
                      <a:lnTo>
                        <a:pt x="314" y="335"/>
                      </a:lnTo>
                      <a:lnTo>
                        <a:pt x="315" y="333"/>
                      </a:lnTo>
                      <a:lnTo>
                        <a:pt x="316" y="332"/>
                      </a:lnTo>
                      <a:lnTo>
                        <a:pt x="316" y="331"/>
                      </a:lnTo>
                      <a:lnTo>
                        <a:pt x="317" y="331"/>
                      </a:lnTo>
                      <a:lnTo>
                        <a:pt x="318" y="330"/>
                      </a:lnTo>
                      <a:lnTo>
                        <a:pt x="319" y="330"/>
                      </a:lnTo>
                      <a:lnTo>
                        <a:pt x="319" y="329"/>
                      </a:lnTo>
                      <a:lnTo>
                        <a:pt x="320" y="329"/>
                      </a:lnTo>
                      <a:lnTo>
                        <a:pt x="321" y="328"/>
                      </a:lnTo>
                      <a:lnTo>
                        <a:pt x="322" y="328"/>
                      </a:lnTo>
                      <a:lnTo>
                        <a:pt x="322" y="327"/>
                      </a:lnTo>
                      <a:lnTo>
                        <a:pt x="323" y="327"/>
                      </a:lnTo>
                      <a:lnTo>
                        <a:pt x="324" y="326"/>
                      </a:lnTo>
                      <a:lnTo>
                        <a:pt x="325" y="326"/>
                      </a:lnTo>
                      <a:lnTo>
                        <a:pt x="325" y="325"/>
                      </a:lnTo>
                      <a:lnTo>
                        <a:pt x="326" y="325"/>
                      </a:lnTo>
                      <a:lnTo>
                        <a:pt x="327" y="324"/>
                      </a:lnTo>
                      <a:lnTo>
                        <a:pt x="328" y="324"/>
                      </a:lnTo>
                      <a:lnTo>
                        <a:pt x="329" y="324"/>
                      </a:lnTo>
                      <a:lnTo>
                        <a:pt x="329" y="323"/>
                      </a:lnTo>
                      <a:lnTo>
                        <a:pt x="330" y="323"/>
                      </a:lnTo>
                      <a:lnTo>
                        <a:pt x="330" y="322"/>
                      </a:lnTo>
                      <a:lnTo>
                        <a:pt x="331" y="322"/>
                      </a:lnTo>
                      <a:lnTo>
                        <a:pt x="331" y="350"/>
                      </a:lnTo>
                      <a:lnTo>
                        <a:pt x="331" y="351"/>
                      </a:lnTo>
                      <a:lnTo>
                        <a:pt x="331" y="353"/>
                      </a:lnTo>
                      <a:lnTo>
                        <a:pt x="330" y="355"/>
                      </a:lnTo>
                      <a:lnTo>
                        <a:pt x="330" y="357"/>
                      </a:lnTo>
                      <a:lnTo>
                        <a:pt x="329" y="359"/>
                      </a:lnTo>
                      <a:lnTo>
                        <a:pt x="329" y="360"/>
                      </a:lnTo>
                      <a:lnTo>
                        <a:pt x="328" y="362"/>
                      </a:lnTo>
                      <a:lnTo>
                        <a:pt x="327" y="365"/>
                      </a:lnTo>
                      <a:lnTo>
                        <a:pt x="326" y="366"/>
                      </a:lnTo>
                      <a:lnTo>
                        <a:pt x="325" y="368"/>
                      </a:lnTo>
                      <a:lnTo>
                        <a:pt x="324" y="370"/>
                      </a:lnTo>
                      <a:lnTo>
                        <a:pt x="323" y="372"/>
                      </a:lnTo>
                      <a:lnTo>
                        <a:pt x="322" y="374"/>
                      </a:lnTo>
                      <a:lnTo>
                        <a:pt x="320" y="376"/>
                      </a:lnTo>
                      <a:lnTo>
                        <a:pt x="319" y="377"/>
                      </a:lnTo>
                      <a:lnTo>
                        <a:pt x="317" y="380"/>
                      </a:lnTo>
                      <a:lnTo>
                        <a:pt x="316" y="382"/>
                      </a:lnTo>
                      <a:lnTo>
                        <a:pt x="314" y="383"/>
                      </a:lnTo>
                      <a:lnTo>
                        <a:pt x="313" y="385"/>
                      </a:lnTo>
                      <a:lnTo>
                        <a:pt x="311" y="387"/>
                      </a:lnTo>
                      <a:lnTo>
                        <a:pt x="309" y="389"/>
                      </a:lnTo>
                      <a:lnTo>
                        <a:pt x="307" y="390"/>
                      </a:lnTo>
                      <a:lnTo>
                        <a:pt x="305" y="392"/>
                      </a:lnTo>
                      <a:lnTo>
                        <a:pt x="303" y="394"/>
                      </a:lnTo>
                      <a:lnTo>
                        <a:pt x="301" y="396"/>
                      </a:lnTo>
                      <a:lnTo>
                        <a:pt x="298" y="397"/>
                      </a:lnTo>
                      <a:lnTo>
                        <a:pt x="296" y="399"/>
                      </a:lnTo>
                      <a:lnTo>
                        <a:pt x="294" y="401"/>
                      </a:lnTo>
                      <a:lnTo>
                        <a:pt x="291" y="402"/>
                      </a:lnTo>
                      <a:lnTo>
                        <a:pt x="289" y="404"/>
                      </a:lnTo>
                      <a:lnTo>
                        <a:pt x="286" y="405"/>
                      </a:lnTo>
                      <a:lnTo>
                        <a:pt x="283" y="407"/>
                      </a:lnTo>
                      <a:lnTo>
                        <a:pt x="287" y="403"/>
                      </a:lnTo>
                      <a:lnTo>
                        <a:pt x="290" y="400"/>
                      </a:lnTo>
                      <a:lnTo>
                        <a:pt x="292" y="397"/>
                      </a:lnTo>
                      <a:lnTo>
                        <a:pt x="294" y="394"/>
                      </a:lnTo>
                      <a:lnTo>
                        <a:pt x="296" y="391"/>
                      </a:lnTo>
                      <a:lnTo>
                        <a:pt x="297" y="389"/>
                      </a:lnTo>
                      <a:lnTo>
                        <a:pt x="298" y="386"/>
                      </a:lnTo>
                      <a:lnTo>
                        <a:pt x="299" y="384"/>
                      </a:lnTo>
                      <a:lnTo>
                        <a:pt x="299" y="382"/>
                      </a:lnTo>
                      <a:lnTo>
                        <a:pt x="299" y="381"/>
                      </a:lnTo>
                      <a:lnTo>
                        <a:pt x="299" y="379"/>
                      </a:lnTo>
                      <a:lnTo>
                        <a:pt x="298" y="377"/>
                      </a:lnTo>
                      <a:lnTo>
                        <a:pt x="298" y="376"/>
                      </a:lnTo>
                      <a:lnTo>
                        <a:pt x="297" y="375"/>
                      </a:lnTo>
                      <a:lnTo>
                        <a:pt x="295" y="374"/>
                      </a:lnTo>
                      <a:lnTo>
                        <a:pt x="294" y="373"/>
                      </a:lnTo>
                      <a:lnTo>
                        <a:pt x="293" y="373"/>
                      </a:lnTo>
                      <a:lnTo>
                        <a:pt x="291" y="372"/>
                      </a:lnTo>
                      <a:lnTo>
                        <a:pt x="289" y="371"/>
                      </a:lnTo>
                      <a:lnTo>
                        <a:pt x="287" y="371"/>
                      </a:lnTo>
                      <a:lnTo>
                        <a:pt x="285" y="370"/>
                      </a:lnTo>
                      <a:lnTo>
                        <a:pt x="283" y="370"/>
                      </a:lnTo>
                      <a:lnTo>
                        <a:pt x="281" y="370"/>
                      </a:lnTo>
                      <a:lnTo>
                        <a:pt x="278" y="369"/>
                      </a:lnTo>
                      <a:lnTo>
                        <a:pt x="276" y="369"/>
                      </a:lnTo>
                      <a:lnTo>
                        <a:pt x="274" y="369"/>
                      </a:lnTo>
                      <a:lnTo>
                        <a:pt x="272" y="369"/>
                      </a:lnTo>
                      <a:lnTo>
                        <a:pt x="270" y="368"/>
                      </a:lnTo>
                      <a:lnTo>
                        <a:pt x="267" y="368"/>
                      </a:lnTo>
                      <a:lnTo>
                        <a:pt x="265" y="368"/>
                      </a:lnTo>
                      <a:lnTo>
                        <a:pt x="263" y="368"/>
                      </a:lnTo>
                      <a:lnTo>
                        <a:pt x="261" y="367"/>
                      </a:lnTo>
                      <a:close/>
                      <a:moveTo>
                        <a:pt x="46" y="405"/>
                      </a:moveTo>
                      <a:lnTo>
                        <a:pt x="44" y="404"/>
                      </a:lnTo>
                      <a:lnTo>
                        <a:pt x="41" y="402"/>
                      </a:lnTo>
                      <a:lnTo>
                        <a:pt x="38" y="401"/>
                      </a:lnTo>
                      <a:lnTo>
                        <a:pt x="36" y="399"/>
                      </a:lnTo>
                      <a:lnTo>
                        <a:pt x="34" y="398"/>
                      </a:lnTo>
                      <a:lnTo>
                        <a:pt x="31" y="396"/>
                      </a:lnTo>
                      <a:lnTo>
                        <a:pt x="29" y="395"/>
                      </a:lnTo>
                      <a:lnTo>
                        <a:pt x="27" y="392"/>
                      </a:lnTo>
                      <a:lnTo>
                        <a:pt x="25" y="391"/>
                      </a:lnTo>
                      <a:lnTo>
                        <a:pt x="23" y="389"/>
                      </a:lnTo>
                      <a:lnTo>
                        <a:pt x="21" y="387"/>
                      </a:lnTo>
                      <a:lnTo>
                        <a:pt x="19" y="385"/>
                      </a:lnTo>
                      <a:lnTo>
                        <a:pt x="17" y="384"/>
                      </a:lnTo>
                      <a:lnTo>
                        <a:pt x="16" y="382"/>
                      </a:lnTo>
                      <a:lnTo>
                        <a:pt x="14" y="380"/>
                      </a:lnTo>
                      <a:lnTo>
                        <a:pt x="12" y="377"/>
                      </a:lnTo>
                      <a:lnTo>
                        <a:pt x="11" y="375"/>
                      </a:lnTo>
                      <a:lnTo>
                        <a:pt x="10" y="374"/>
                      </a:lnTo>
                      <a:lnTo>
                        <a:pt x="8" y="372"/>
                      </a:lnTo>
                      <a:lnTo>
                        <a:pt x="7" y="370"/>
                      </a:lnTo>
                      <a:lnTo>
                        <a:pt x="6" y="368"/>
                      </a:lnTo>
                      <a:lnTo>
                        <a:pt x="5" y="366"/>
                      </a:lnTo>
                      <a:lnTo>
                        <a:pt x="4" y="364"/>
                      </a:lnTo>
                      <a:lnTo>
                        <a:pt x="3" y="361"/>
                      </a:lnTo>
                      <a:lnTo>
                        <a:pt x="2" y="359"/>
                      </a:lnTo>
                      <a:lnTo>
                        <a:pt x="2" y="357"/>
                      </a:lnTo>
                      <a:lnTo>
                        <a:pt x="1" y="355"/>
                      </a:lnTo>
                      <a:lnTo>
                        <a:pt x="1" y="353"/>
                      </a:lnTo>
                      <a:lnTo>
                        <a:pt x="0" y="350"/>
                      </a:lnTo>
                      <a:lnTo>
                        <a:pt x="0" y="348"/>
                      </a:lnTo>
                      <a:lnTo>
                        <a:pt x="0" y="346"/>
                      </a:lnTo>
                      <a:lnTo>
                        <a:pt x="0" y="343"/>
                      </a:lnTo>
                      <a:lnTo>
                        <a:pt x="0" y="300"/>
                      </a:lnTo>
                      <a:lnTo>
                        <a:pt x="0" y="302"/>
                      </a:lnTo>
                      <a:lnTo>
                        <a:pt x="1" y="305"/>
                      </a:lnTo>
                      <a:lnTo>
                        <a:pt x="1" y="307"/>
                      </a:lnTo>
                      <a:lnTo>
                        <a:pt x="2" y="309"/>
                      </a:lnTo>
                      <a:lnTo>
                        <a:pt x="3" y="311"/>
                      </a:lnTo>
                      <a:lnTo>
                        <a:pt x="3" y="313"/>
                      </a:lnTo>
                      <a:lnTo>
                        <a:pt x="4" y="315"/>
                      </a:lnTo>
                      <a:lnTo>
                        <a:pt x="6" y="317"/>
                      </a:lnTo>
                      <a:lnTo>
                        <a:pt x="6" y="320"/>
                      </a:lnTo>
                      <a:lnTo>
                        <a:pt x="8" y="322"/>
                      </a:lnTo>
                      <a:lnTo>
                        <a:pt x="9" y="324"/>
                      </a:lnTo>
                      <a:lnTo>
                        <a:pt x="11" y="326"/>
                      </a:lnTo>
                      <a:lnTo>
                        <a:pt x="12" y="328"/>
                      </a:lnTo>
                      <a:lnTo>
                        <a:pt x="14" y="330"/>
                      </a:lnTo>
                      <a:lnTo>
                        <a:pt x="16" y="332"/>
                      </a:lnTo>
                      <a:lnTo>
                        <a:pt x="17" y="334"/>
                      </a:lnTo>
                      <a:lnTo>
                        <a:pt x="19" y="336"/>
                      </a:lnTo>
                      <a:lnTo>
                        <a:pt x="21" y="338"/>
                      </a:lnTo>
                      <a:lnTo>
                        <a:pt x="23" y="339"/>
                      </a:lnTo>
                      <a:lnTo>
                        <a:pt x="25" y="341"/>
                      </a:lnTo>
                      <a:lnTo>
                        <a:pt x="28" y="343"/>
                      </a:lnTo>
                      <a:lnTo>
                        <a:pt x="30" y="345"/>
                      </a:lnTo>
                      <a:lnTo>
                        <a:pt x="32" y="346"/>
                      </a:lnTo>
                      <a:lnTo>
                        <a:pt x="34" y="348"/>
                      </a:lnTo>
                      <a:lnTo>
                        <a:pt x="37" y="350"/>
                      </a:lnTo>
                      <a:lnTo>
                        <a:pt x="39" y="351"/>
                      </a:lnTo>
                      <a:lnTo>
                        <a:pt x="42" y="353"/>
                      </a:lnTo>
                      <a:lnTo>
                        <a:pt x="44" y="354"/>
                      </a:lnTo>
                      <a:lnTo>
                        <a:pt x="47" y="356"/>
                      </a:lnTo>
                      <a:lnTo>
                        <a:pt x="50" y="357"/>
                      </a:lnTo>
                      <a:lnTo>
                        <a:pt x="53" y="359"/>
                      </a:lnTo>
                      <a:lnTo>
                        <a:pt x="55" y="360"/>
                      </a:lnTo>
                      <a:lnTo>
                        <a:pt x="54" y="360"/>
                      </a:lnTo>
                      <a:lnTo>
                        <a:pt x="51" y="361"/>
                      </a:lnTo>
                      <a:lnTo>
                        <a:pt x="49" y="361"/>
                      </a:lnTo>
                      <a:lnTo>
                        <a:pt x="47" y="362"/>
                      </a:lnTo>
                      <a:lnTo>
                        <a:pt x="46" y="362"/>
                      </a:lnTo>
                      <a:lnTo>
                        <a:pt x="44" y="364"/>
                      </a:lnTo>
                      <a:lnTo>
                        <a:pt x="42" y="365"/>
                      </a:lnTo>
                      <a:lnTo>
                        <a:pt x="41" y="366"/>
                      </a:lnTo>
                      <a:lnTo>
                        <a:pt x="39" y="367"/>
                      </a:lnTo>
                      <a:lnTo>
                        <a:pt x="38" y="368"/>
                      </a:lnTo>
                      <a:lnTo>
                        <a:pt x="37" y="369"/>
                      </a:lnTo>
                      <a:lnTo>
                        <a:pt x="36" y="370"/>
                      </a:lnTo>
                      <a:lnTo>
                        <a:pt x="35" y="372"/>
                      </a:lnTo>
                      <a:lnTo>
                        <a:pt x="34" y="373"/>
                      </a:lnTo>
                      <a:lnTo>
                        <a:pt x="33" y="375"/>
                      </a:lnTo>
                      <a:lnTo>
                        <a:pt x="33" y="376"/>
                      </a:lnTo>
                      <a:lnTo>
                        <a:pt x="32" y="378"/>
                      </a:lnTo>
                      <a:lnTo>
                        <a:pt x="32" y="380"/>
                      </a:lnTo>
                      <a:lnTo>
                        <a:pt x="32" y="382"/>
                      </a:lnTo>
                      <a:lnTo>
                        <a:pt x="32" y="383"/>
                      </a:lnTo>
                      <a:lnTo>
                        <a:pt x="32" y="385"/>
                      </a:lnTo>
                      <a:lnTo>
                        <a:pt x="33" y="387"/>
                      </a:lnTo>
                      <a:lnTo>
                        <a:pt x="33" y="389"/>
                      </a:lnTo>
                      <a:lnTo>
                        <a:pt x="34" y="390"/>
                      </a:lnTo>
                      <a:lnTo>
                        <a:pt x="35" y="392"/>
                      </a:lnTo>
                      <a:lnTo>
                        <a:pt x="36" y="395"/>
                      </a:lnTo>
                      <a:lnTo>
                        <a:pt x="37" y="396"/>
                      </a:lnTo>
                      <a:lnTo>
                        <a:pt x="38" y="398"/>
                      </a:lnTo>
                      <a:lnTo>
                        <a:pt x="40" y="400"/>
                      </a:lnTo>
                      <a:lnTo>
                        <a:pt x="42" y="402"/>
                      </a:lnTo>
                      <a:lnTo>
                        <a:pt x="44" y="404"/>
                      </a:lnTo>
                      <a:lnTo>
                        <a:pt x="46" y="40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497">
                  <a:extLst>
                    <a:ext uri="{FF2B5EF4-FFF2-40B4-BE49-F238E27FC236}">
                      <a16:creationId xmlns:a16="http://schemas.microsoft.com/office/drawing/2014/main" id="{5E90BAC4-36BC-44FF-8811-C7DA2D08C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8" y="2836"/>
                  <a:ext cx="332" cy="183"/>
                </a:xfrm>
                <a:custGeom>
                  <a:avLst/>
                  <a:gdLst>
                    <a:gd name="T0" fmla="*/ 183 w 332"/>
                    <a:gd name="T1" fmla="*/ 182 h 183"/>
                    <a:gd name="T2" fmla="*/ 208 w 332"/>
                    <a:gd name="T3" fmla="*/ 180 h 183"/>
                    <a:gd name="T4" fmla="*/ 231 w 332"/>
                    <a:gd name="T5" fmla="*/ 175 h 183"/>
                    <a:gd name="T6" fmla="*/ 252 w 332"/>
                    <a:gd name="T7" fmla="*/ 169 h 183"/>
                    <a:gd name="T8" fmla="*/ 272 w 332"/>
                    <a:gd name="T9" fmla="*/ 161 h 183"/>
                    <a:gd name="T10" fmla="*/ 289 w 332"/>
                    <a:gd name="T11" fmla="*/ 152 h 183"/>
                    <a:gd name="T12" fmla="*/ 304 w 332"/>
                    <a:gd name="T13" fmla="*/ 142 h 183"/>
                    <a:gd name="T14" fmla="*/ 316 w 332"/>
                    <a:gd name="T15" fmla="*/ 130 h 183"/>
                    <a:gd name="T16" fmla="*/ 325 w 332"/>
                    <a:gd name="T17" fmla="*/ 118 h 183"/>
                    <a:gd name="T18" fmla="*/ 330 w 332"/>
                    <a:gd name="T19" fmla="*/ 105 h 183"/>
                    <a:gd name="T20" fmla="*/ 332 w 332"/>
                    <a:gd name="T21" fmla="*/ 91 h 183"/>
                    <a:gd name="T22" fmla="*/ 330 w 332"/>
                    <a:gd name="T23" fmla="*/ 77 h 183"/>
                    <a:gd name="T24" fmla="*/ 325 w 332"/>
                    <a:gd name="T25" fmla="*/ 64 h 183"/>
                    <a:gd name="T26" fmla="*/ 316 w 332"/>
                    <a:gd name="T27" fmla="*/ 51 h 183"/>
                    <a:gd name="T28" fmla="*/ 304 w 332"/>
                    <a:gd name="T29" fmla="*/ 40 h 183"/>
                    <a:gd name="T30" fmla="*/ 289 w 332"/>
                    <a:gd name="T31" fmla="*/ 30 h 183"/>
                    <a:gd name="T32" fmla="*/ 272 w 332"/>
                    <a:gd name="T33" fmla="*/ 20 h 183"/>
                    <a:gd name="T34" fmla="*/ 252 w 332"/>
                    <a:gd name="T35" fmla="*/ 13 h 183"/>
                    <a:gd name="T36" fmla="*/ 231 w 332"/>
                    <a:gd name="T37" fmla="*/ 7 h 183"/>
                    <a:gd name="T38" fmla="*/ 208 w 332"/>
                    <a:gd name="T39" fmla="*/ 2 h 183"/>
                    <a:gd name="T40" fmla="*/ 183 w 332"/>
                    <a:gd name="T41" fmla="*/ 0 h 183"/>
                    <a:gd name="T42" fmla="*/ 158 w 332"/>
                    <a:gd name="T43" fmla="*/ 0 h 183"/>
                    <a:gd name="T44" fmla="*/ 133 w 332"/>
                    <a:gd name="T45" fmla="*/ 1 h 183"/>
                    <a:gd name="T46" fmla="*/ 109 w 332"/>
                    <a:gd name="T47" fmla="*/ 5 h 183"/>
                    <a:gd name="T48" fmla="*/ 87 w 332"/>
                    <a:gd name="T49" fmla="*/ 10 h 183"/>
                    <a:gd name="T50" fmla="*/ 67 w 332"/>
                    <a:gd name="T51" fmla="*/ 18 h 183"/>
                    <a:gd name="T52" fmla="*/ 49 w 332"/>
                    <a:gd name="T53" fmla="*/ 27 h 183"/>
                    <a:gd name="T54" fmla="*/ 33 w 332"/>
                    <a:gd name="T55" fmla="*/ 36 h 183"/>
                    <a:gd name="T56" fmla="*/ 20 w 332"/>
                    <a:gd name="T57" fmla="*/ 48 h 183"/>
                    <a:gd name="T58" fmla="*/ 10 w 332"/>
                    <a:gd name="T59" fmla="*/ 60 h 183"/>
                    <a:gd name="T60" fmla="*/ 3 w 332"/>
                    <a:gd name="T61" fmla="*/ 73 h 183"/>
                    <a:gd name="T62" fmla="*/ 0 w 332"/>
                    <a:gd name="T63" fmla="*/ 87 h 183"/>
                    <a:gd name="T64" fmla="*/ 1 w 332"/>
                    <a:gd name="T65" fmla="*/ 100 h 183"/>
                    <a:gd name="T66" fmla="*/ 5 w 332"/>
                    <a:gd name="T67" fmla="*/ 114 h 183"/>
                    <a:gd name="T68" fmla="*/ 13 w 332"/>
                    <a:gd name="T69" fmla="*/ 126 h 183"/>
                    <a:gd name="T70" fmla="*/ 24 w 332"/>
                    <a:gd name="T71" fmla="*/ 138 h 183"/>
                    <a:gd name="T72" fmla="*/ 38 w 332"/>
                    <a:gd name="T73" fmla="*/ 149 h 183"/>
                    <a:gd name="T74" fmla="*/ 54 w 332"/>
                    <a:gd name="T75" fmla="*/ 158 h 183"/>
                    <a:gd name="T76" fmla="*/ 73 w 332"/>
                    <a:gd name="T77" fmla="*/ 167 h 183"/>
                    <a:gd name="T78" fmla="*/ 94 w 332"/>
                    <a:gd name="T79" fmla="*/ 173 h 183"/>
                    <a:gd name="T80" fmla="*/ 117 w 332"/>
                    <a:gd name="T81" fmla="*/ 179 h 183"/>
                    <a:gd name="T82" fmla="*/ 141 w 332"/>
                    <a:gd name="T83" fmla="*/ 182 h 183"/>
                    <a:gd name="T84" fmla="*/ 166 w 332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83"/>
                    <a:gd name="T131" fmla="*/ 332 w 332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83">
                      <a:moveTo>
                        <a:pt x="166" y="183"/>
                      </a:moveTo>
                      <a:lnTo>
                        <a:pt x="175" y="182"/>
                      </a:lnTo>
                      <a:lnTo>
                        <a:pt x="183" y="182"/>
                      </a:lnTo>
                      <a:lnTo>
                        <a:pt x="191" y="182"/>
                      </a:lnTo>
                      <a:lnTo>
                        <a:pt x="199" y="181"/>
                      </a:lnTo>
                      <a:lnTo>
                        <a:pt x="208" y="180"/>
                      </a:lnTo>
                      <a:lnTo>
                        <a:pt x="215" y="179"/>
                      </a:lnTo>
                      <a:lnTo>
                        <a:pt x="223" y="177"/>
                      </a:lnTo>
                      <a:lnTo>
                        <a:pt x="231" y="175"/>
                      </a:lnTo>
                      <a:lnTo>
                        <a:pt x="238" y="173"/>
                      </a:lnTo>
                      <a:lnTo>
                        <a:pt x="245" y="171"/>
                      </a:lnTo>
                      <a:lnTo>
                        <a:pt x="252" y="169"/>
                      </a:lnTo>
                      <a:lnTo>
                        <a:pt x="259" y="167"/>
                      </a:lnTo>
                      <a:lnTo>
                        <a:pt x="266" y="164"/>
                      </a:lnTo>
                      <a:lnTo>
                        <a:pt x="272" y="161"/>
                      </a:lnTo>
                      <a:lnTo>
                        <a:pt x="278" y="158"/>
                      </a:lnTo>
                      <a:lnTo>
                        <a:pt x="283" y="156"/>
                      </a:lnTo>
                      <a:lnTo>
                        <a:pt x="289" y="152"/>
                      </a:lnTo>
                      <a:lnTo>
                        <a:pt x="294" y="149"/>
                      </a:lnTo>
                      <a:lnTo>
                        <a:pt x="299" y="145"/>
                      </a:lnTo>
                      <a:lnTo>
                        <a:pt x="304" y="142"/>
                      </a:lnTo>
                      <a:lnTo>
                        <a:pt x="308" y="138"/>
                      </a:lnTo>
                      <a:lnTo>
                        <a:pt x="312" y="135"/>
                      </a:lnTo>
                      <a:lnTo>
                        <a:pt x="316" y="130"/>
                      </a:lnTo>
                      <a:lnTo>
                        <a:pt x="320" y="126"/>
                      </a:lnTo>
                      <a:lnTo>
                        <a:pt x="322" y="122"/>
                      </a:lnTo>
                      <a:lnTo>
                        <a:pt x="325" y="118"/>
                      </a:lnTo>
                      <a:lnTo>
                        <a:pt x="327" y="114"/>
                      </a:lnTo>
                      <a:lnTo>
                        <a:pt x="329" y="109"/>
                      </a:lnTo>
                      <a:lnTo>
                        <a:pt x="330" y="105"/>
                      </a:lnTo>
                      <a:lnTo>
                        <a:pt x="332" y="100"/>
                      </a:lnTo>
                      <a:lnTo>
                        <a:pt x="332" y="96"/>
                      </a:lnTo>
                      <a:lnTo>
                        <a:pt x="332" y="91"/>
                      </a:lnTo>
                      <a:lnTo>
                        <a:pt x="332" y="87"/>
                      </a:lnTo>
                      <a:lnTo>
                        <a:pt x="332" y="82"/>
                      </a:lnTo>
                      <a:lnTo>
                        <a:pt x="330" y="77"/>
                      </a:lnTo>
                      <a:lnTo>
                        <a:pt x="329" y="73"/>
                      </a:lnTo>
                      <a:lnTo>
                        <a:pt x="327" y="68"/>
                      </a:lnTo>
                      <a:lnTo>
                        <a:pt x="325" y="64"/>
                      </a:lnTo>
                      <a:lnTo>
                        <a:pt x="322" y="60"/>
                      </a:lnTo>
                      <a:lnTo>
                        <a:pt x="320" y="55"/>
                      </a:lnTo>
                      <a:lnTo>
                        <a:pt x="316" y="51"/>
                      </a:lnTo>
                      <a:lnTo>
                        <a:pt x="312" y="48"/>
                      </a:lnTo>
                      <a:lnTo>
                        <a:pt x="308" y="44"/>
                      </a:lnTo>
                      <a:lnTo>
                        <a:pt x="304" y="40"/>
                      </a:lnTo>
                      <a:lnTo>
                        <a:pt x="299" y="36"/>
                      </a:lnTo>
                      <a:lnTo>
                        <a:pt x="294" y="33"/>
                      </a:lnTo>
                      <a:lnTo>
                        <a:pt x="289" y="30"/>
                      </a:lnTo>
                      <a:lnTo>
                        <a:pt x="283" y="27"/>
                      </a:lnTo>
                      <a:lnTo>
                        <a:pt x="278" y="23"/>
                      </a:lnTo>
                      <a:lnTo>
                        <a:pt x="272" y="20"/>
                      </a:lnTo>
                      <a:lnTo>
                        <a:pt x="266" y="18"/>
                      </a:lnTo>
                      <a:lnTo>
                        <a:pt x="259" y="15"/>
                      </a:lnTo>
                      <a:lnTo>
                        <a:pt x="252" y="13"/>
                      </a:lnTo>
                      <a:lnTo>
                        <a:pt x="245" y="10"/>
                      </a:lnTo>
                      <a:lnTo>
                        <a:pt x="238" y="8"/>
                      </a:lnTo>
                      <a:lnTo>
                        <a:pt x="231" y="7"/>
                      </a:lnTo>
                      <a:lnTo>
                        <a:pt x="223" y="5"/>
                      </a:lnTo>
                      <a:lnTo>
                        <a:pt x="215" y="4"/>
                      </a:lnTo>
                      <a:lnTo>
                        <a:pt x="208" y="2"/>
                      </a:lnTo>
                      <a:lnTo>
                        <a:pt x="199" y="1"/>
                      </a:lnTo>
                      <a:lnTo>
                        <a:pt x="191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49" y="0"/>
                      </a:lnTo>
                      <a:lnTo>
                        <a:pt x="141" y="1"/>
                      </a:lnTo>
                      <a:lnTo>
                        <a:pt x="133" y="1"/>
                      </a:lnTo>
                      <a:lnTo>
                        <a:pt x="125" y="2"/>
                      </a:lnTo>
                      <a:lnTo>
                        <a:pt x="117" y="4"/>
                      </a:lnTo>
                      <a:lnTo>
                        <a:pt x="109" y="5"/>
                      </a:lnTo>
                      <a:lnTo>
                        <a:pt x="102" y="7"/>
                      </a:lnTo>
                      <a:lnTo>
                        <a:pt x="94" y="8"/>
                      </a:lnTo>
                      <a:lnTo>
                        <a:pt x="87" y="10"/>
                      </a:lnTo>
                      <a:lnTo>
                        <a:pt x="80" y="13"/>
                      </a:lnTo>
                      <a:lnTo>
                        <a:pt x="73" y="15"/>
                      </a:lnTo>
                      <a:lnTo>
                        <a:pt x="67" y="18"/>
                      </a:lnTo>
                      <a:lnTo>
                        <a:pt x="60" y="20"/>
                      </a:lnTo>
                      <a:lnTo>
                        <a:pt x="54" y="23"/>
                      </a:lnTo>
                      <a:lnTo>
                        <a:pt x="49" y="27"/>
                      </a:lnTo>
                      <a:lnTo>
                        <a:pt x="43" y="30"/>
                      </a:lnTo>
                      <a:lnTo>
                        <a:pt x="38" y="33"/>
                      </a:lnTo>
                      <a:lnTo>
                        <a:pt x="33" y="36"/>
                      </a:lnTo>
                      <a:lnTo>
                        <a:pt x="28" y="40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6" y="51"/>
                      </a:lnTo>
                      <a:lnTo>
                        <a:pt x="13" y="55"/>
                      </a:lnTo>
                      <a:lnTo>
                        <a:pt x="10" y="60"/>
                      </a:lnTo>
                      <a:lnTo>
                        <a:pt x="7" y="64"/>
                      </a:lnTo>
                      <a:lnTo>
                        <a:pt x="5" y="68"/>
                      </a:lnTo>
                      <a:lnTo>
                        <a:pt x="3" y="73"/>
                      </a:lnTo>
                      <a:lnTo>
                        <a:pt x="2" y="77"/>
                      </a:lnTo>
                      <a:lnTo>
                        <a:pt x="1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0"/>
                      </a:lnTo>
                      <a:lnTo>
                        <a:pt x="2" y="105"/>
                      </a:lnTo>
                      <a:lnTo>
                        <a:pt x="3" y="109"/>
                      </a:lnTo>
                      <a:lnTo>
                        <a:pt x="5" y="114"/>
                      </a:lnTo>
                      <a:lnTo>
                        <a:pt x="7" y="118"/>
                      </a:lnTo>
                      <a:lnTo>
                        <a:pt x="10" y="122"/>
                      </a:lnTo>
                      <a:lnTo>
                        <a:pt x="13" y="126"/>
                      </a:lnTo>
                      <a:lnTo>
                        <a:pt x="16" y="130"/>
                      </a:lnTo>
                      <a:lnTo>
                        <a:pt x="20" y="135"/>
                      </a:lnTo>
                      <a:lnTo>
                        <a:pt x="24" y="138"/>
                      </a:lnTo>
                      <a:lnTo>
                        <a:pt x="28" y="142"/>
                      </a:lnTo>
                      <a:lnTo>
                        <a:pt x="33" y="145"/>
                      </a:lnTo>
                      <a:lnTo>
                        <a:pt x="38" y="149"/>
                      </a:lnTo>
                      <a:lnTo>
                        <a:pt x="43" y="152"/>
                      </a:lnTo>
                      <a:lnTo>
                        <a:pt x="49" y="156"/>
                      </a:lnTo>
                      <a:lnTo>
                        <a:pt x="54" y="158"/>
                      </a:lnTo>
                      <a:lnTo>
                        <a:pt x="60" y="161"/>
                      </a:lnTo>
                      <a:lnTo>
                        <a:pt x="67" y="164"/>
                      </a:lnTo>
                      <a:lnTo>
                        <a:pt x="73" y="167"/>
                      </a:lnTo>
                      <a:lnTo>
                        <a:pt x="80" y="169"/>
                      </a:lnTo>
                      <a:lnTo>
                        <a:pt x="87" y="171"/>
                      </a:lnTo>
                      <a:lnTo>
                        <a:pt x="94" y="173"/>
                      </a:lnTo>
                      <a:lnTo>
                        <a:pt x="102" y="175"/>
                      </a:lnTo>
                      <a:lnTo>
                        <a:pt x="109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2"/>
                      </a:lnTo>
                      <a:lnTo>
                        <a:pt x="158" y="182"/>
                      </a:lnTo>
                      <a:lnTo>
                        <a:pt x="166" y="18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498">
                  <a:extLst>
                    <a:ext uri="{FF2B5EF4-FFF2-40B4-BE49-F238E27FC236}">
                      <a16:creationId xmlns:a16="http://schemas.microsoft.com/office/drawing/2014/main" id="{2C2F9E87-5FE1-4B09-B63D-82C436148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8" y="2836"/>
                  <a:ext cx="332" cy="183"/>
                </a:xfrm>
                <a:custGeom>
                  <a:avLst/>
                  <a:gdLst>
                    <a:gd name="T0" fmla="*/ 183 w 332"/>
                    <a:gd name="T1" fmla="*/ 182 h 183"/>
                    <a:gd name="T2" fmla="*/ 208 w 332"/>
                    <a:gd name="T3" fmla="*/ 180 h 183"/>
                    <a:gd name="T4" fmla="*/ 231 w 332"/>
                    <a:gd name="T5" fmla="*/ 175 h 183"/>
                    <a:gd name="T6" fmla="*/ 252 w 332"/>
                    <a:gd name="T7" fmla="*/ 169 h 183"/>
                    <a:gd name="T8" fmla="*/ 272 w 332"/>
                    <a:gd name="T9" fmla="*/ 161 h 183"/>
                    <a:gd name="T10" fmla="*/ 289 w 332"/>
                    <a:gd name="T11" fmla="*/ 152 h 183"/>
                    <a:gd name="T12" fmla="*/ 304 w 332"/>
                    <a:gd name="T13" fmla="*/ 142 h 183"/>
                    <a:gd name="T14" fmla="*/ 316 w 332"/>
                    <a:gd name="T15" fmla="*/ 130 h 183"/>
                    <a:gd name="T16" fmla="*/ 325 w 332"/>
                    <a:gd name="T17" fmla="*/ 118 h 183"/>
                    <a:gd name="T18" fmla="*/ 330 w 332"/>
                    <a:gd name="T19" fmla="*/ 105 h 183"/>
                    <a:gd name="T20" fmla="*/ 332 w 332"/>
                    <a:gd name="T21" fmla="*/ 91 h 183"/>
                    <a:gd name="T22" fmla="*/ 330 w 332"/>
                    <a:gd name="T23" fmla="*/ 77 h 183"/>
                    <a:gd name="T24" fmla="*/ 325 w 332"/>
                    <a:gd name="T25" fmla="*/ 64 h 183"/>
                    <a:gd name="T26" fmla="*/ 316 w 332"/>
                    <a:gd name="T27" fmla="*/ 51 h 183"/>
                    <a:gd name="T28" fmla="*/ 304 w 332"/>
                    <a:gd name="T29" fmla="*/ 40 h 183"/>
                    <a:gd name="T30" fmla="*/ 289 w 332"/>
                    <a:gd name="T31" fmla="*/ 30 h 183"/>
                    <a:gd name="T32" fmla="*/ 272 w 332"/>
                    <a:gd name="T33" fmla="*/ 20 h 183"/>
                    <a:gd name="T34" fmla="*/ 252 w 332"/>
                    <a:gd name="T35" fmla="*/ 13 h 183"/>
                    <a:gd name="T36" fmla="*/ 231 w 332"/>
                    <a:gd name="T37" fmla="*/ 7 h 183"/>
                    <a:gd name="T38" fmla="*/ 208 w 332"/>
                    <a:gd name="T39" fmla="*/ 2 h 183"/>
                    <a:gd name="T40" fmla="*/ 183 w 332"/>
                    <a:gd name="T41" fmla="*/ 0 h 183"/>
                    <a:gd name="T42" fmla="*/ 158 w 332"/>
                    <a:gd name="T43" fmla="*/ 0 h 183"/>
                    <a:gd name="T44" fmla="*/ 133 w 332"/>
                    <a:gd name="T45" fmla="*/ 1 h 183"/>
                    <a:gd name="T46" fmla="*/ 109 w 332"/>
                    <a:gd name="T47" fmla="*/ 5 h 183"/>
                    <a:gd name="T48" fmla="*/ 87 w 332"/>
                    <a:gd name="T49" fmla="*/ 10 h 183"/>
                    <a:gd name="T50" fmla="*/ 67 w 332"/>
                    <a:gd name="T51" fmla="*/ 18 h 183"/>
                    <a:gd name="T52" fmla="*/ 49 w 332"/>
                    <a:gd name="T53" fmla="*/ 27 h 183"/>
                    <a:gd name="T54" fmla="*/ 33 w 332"/>
                    <a:gd name="T55" fmla="*/ 36 h 183"/>
                    <a:gd name="T56" fmla="*/ 20 w 332"/>
                    <a:gd name="T57" fmla="*/ 48 h 183"/>
                    <a:gd name="T58" fmla="*/ 10 w 332"/>
                    <a:gd name="T59" fmla="*/ 60 h 183"/>
                    <a:gd name="T60" fmla="*/ 3 w 332"/>
                    <a:gd name="T61" fmla="*/ 73 h 183"/>
                    <a:gd name="T62" fmla="*/ 0 w 332"/>
                    <a:gd name="T63" fmla="*/ 87 h 183"/>
                    <a:gd name="T64" fmla="*/ 1 w 332"/>
                    <a:gd name="T65" fmla="*/ 100 h 183"/>
                    <a:gd name="T66" fmla="*/ 5 w 332"/>
                    <a:gd name="T67" fmla="*/ 114 h 183"/>
                    <a:gd name="T68" fmla="*/ 13 w 332"/>
                    <a:gd name="T69" fmla="*/ 126 h 183"/>
                    <a:gd name="T70" fmla="*/ 24 w 332"/>
                    <a:gd name="T71" fmla="*/ 138 h 183"/>
                    <a:gd name="T72" fmla="*/ 38 w 332"/>
                    <a:gd name="T73" fmla="*/ 149 h 183"/>
                    <a:gd name="T74" fmla="*/ 54 w 332"/>
                    <a:gd name="T75" fmla="*/ 158 h 183"/>
                    <a:gd name="T76" fmla="*/ 73 w 332"/>
                    <a:gd name="T77" fmla="*/ 167 h 183"/>
                    <a:gd name="T78" fmla="*/ 94 w 332"/>
                    <a:gd name="T79" fmla="*/ 173 h 183"/>
                    <a:gd name="T80" fmla="*/ 117 w 332"/>
                    <a:gd name="T81" fmla="*/ 179 h 183"/>
                    <a:gd name="T82" fmla="*/ 141 w 332"/>
                    <a:gd name="T83" fmla="*/ 182 h 183"/>
                    <a:gd name="T84" fmla="*/ 166 w 332"/>
                    <a:gd name="T85" fmla="*/ 183 h 1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2"/>
                    <a:gd name="T130" fmla="*/ 0 h 183"/>
                    <a:gd name="T131" fmla="*/ 332 w 332"/>
                    <a:gd name="T132" fmla="*/ 183 h 1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2" h="183">
                      <a:moveTo>
                        <a:pt x="166" y="183"/>
                      </a:moveTo>
                      <a:lnTo>
                        <a:pt x="175" y="182"/>
                      </a:lnTo>
                      <a:lnTo>
                        <a:pt x="183" y="182"/>
                      </a:lnTo>
                      <a:lnTo>
                        <a:pt x="191" y="182"/>
                      </a:lnTo>
                      <a:lnTo>
                        <a:pt x="199" y="181"/>
                      </a:lnTo>
                      <a:lnTo>
                        <a:pt x="208" y="180"/>
                      </a:lnTo>
                      <a:lnTo>
                        <a:pt x="215" y="179"/>
                      </a:lnTo>
                      <a:lnTo>
                        <a:pt x="223" y="177"/>
                      </a:lnTo>
                      <a:lnTo>
                        <a:pt x="231" y="175"/>
                      </a:lnTo>
                      <a:lnTo>
                        <a:pt x="238" y="173"/>
                      </a:lnTo>
                      <a:lnTo>
                        <a:pt x="245" y="171"/>
                      </a:lnTo>
                      <a:lnTo>
                        <a:pt x="252" y="169"/>
                      </a:lnTo>
                      <a:lnTo>
                        <a:pt x="259" y="167"/>
                      </a:lnTo>
                      <a:lnTo>
                        <a:pt x="266" y="164"/>
                      </a:lnTo>
                      <a:lnTo>
                        <a:pt x="272" y="161"/>
                      </a:lnTo>
                      <a:lnTo>
                        <a:pt x="278" y="158"/>
                      </a:lnTo>
                      <a:lnTo>
                        <a:pt x="283" y="156"/>
                      </a:lnTo>
                      <a:lnTo>
                        <a:pt x="289" y="152"/>
                      </a:lnTo>
                      <a:lnTo>
                        <a:pt x="294" y="149"/>
                      </a:lnTo>
                      <a:lnTo>
                        <a:pt x="299" y="145"/>
                      </a:lnTo>
                      <a:lnTo>
                        <a:pt x="304" y="142"/>
                      </a:lnTo>
                      <a:lnTo>
                        <a:pt x="308" y="138"/>
                      </a:lnTo>
                      <a:lnTo>
                        <a:pt x="312" y="135"/>
                      </a:lnTo>
                      <a:lnTo>
                        <a:pt x="316" y="130"/>
                      </a:lnTo>
                      <a:lnTo>
                        <a:pt x="320" y="126"/>
                      </a:lnTo>
                      <a:lnTo>
                        <a:pt x="322" y="122"/>
                      </a:lnTo>
                      <a:lnTo>
                        <a:pt x="325" y="118"/>
                      </a:lnTo>
                      <a:lnTo>
                        <a:pt x="327" y="114"/>
                      </a:lnTo>
                      <a:lnTo>
                        <a:pt x="329" y="109"/>
                      </a:lnTo>
                      <a:lnTo>
                        <a:pt x="330" y="105"/>
                      </a:lnTo>
                      <a:lnTo>
                        <a:pt x="332" y="100"/>
                      </a:lnTo>
                      <a:lnTo>
                        <a:pt x="332" y="96"/>
                      </a:lnTo>
                      <a:lnTo>
                        <a:pt x="332" y="91"/>
                      </a:lnTo>
                      <a:lnTo>
                        <a:pt x="332" y="87"/>
                      </a:lnTo>
                      <a:lnTo>
                        <a:pt x="332" y="82"/>
                      </a:lnTo>
                      <a:lnTo>
                        <a:pt x="330" y="77"/>
                      </a:lnTo>
                      <a:lnTo>
                        <a:pt x="329" y="73"/>
                      </a:lnTo>
                      <a:lnTo>
                        <a:pt x="327" y="68"/>
                      </a:lnTo>
                      <a:lnTo>
                        <a:pt x="325" y="64"/>
                      </a:lnTo>
                      <a:lnTo>
                        <a:pt x="322" y="60"/>
                      </a:lnTo>
                      <a:lnTo>
                        <a:pt x="320" y="55"/>
                      </a:lnTo>
                      <a:lnTo>
                        <a:pt x="316" y="51"/>
                      </a:lnTo>
                      <a:lnTo>
                        <a:pt x="312" y="48"/>
                      </a:lnTo>
                      <a:lnTo>
                        <a:pt x="308" y="44"/>
                      </a:lnTo>
                      <a:lnTo>
                        <a:pt x="304" y="40"/>
                      </a:lnTo>
                      <a:lnTo>
                        <a:pt x="299" y="36"/>
                      </a:lnTo>
                      <a:lnTo>
                        <a:pt x="294" y="33"/>
                      </a:lnTo>
                      <a:lnTo>
                        <a:pt x="289" y="30"/>
                      </a:lnTo>
                      <a:lnTo>
                        <a:pt x="283" y="27"/>
                      </a:lnTo>
                      <a:lnTo>
                        <a:pt x="278" y="23"/>
                      </a:lnTo>
                      <a:lnTo>
                        <a:pt x="272" y="20"/>
                      </a:lnTo>
                      <a:lnTo>
                        <a:pt x="266" y="18"/>
                      </a:lnTo>
                      <a:lnTo>
                        <a:pt x="259" y="15"/>
                      </a:lnTo>
                      <a:lnTo>
                        <a:pt x="252" y="13"/>
                      </a:lnTo>
                      <a:lnTo>
                        <a:pt x="245" y="10"/>
                      </a:lnTo>
                      <a:lnTo>
                        <a:pt x="238" y="8"/>
                      </a:lnTo>
                      <a:lnTo>
                        <a:pt x="231" y="7"/>
                      </a:lnTo>
                      <a:lnTo>
                        <a:pt x="223" y="5"/>
                      </a:lnTo>
                      <a:lnTo>
                        <a:pt x="215" y="4"/>
                      </a:lnTo>
                      <a:lnTo>
                        <a:pt x="208" y="2"/>
                      </a:lnTo>
                      <a:lnTo>
                        <a:pt x="199" y="1"/>
                      </a:lnTo>
                      <a:lnTo>
                        <a:pt x="191" y="1"/>
                      </a:lnTo>
                      <a:lnTo>
                        <a:pt x="183" y="0"/>
                      </a:lnTo>
                      <a:lnTo>
                        <a:pt x="175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49" y="0"/>
                      </a:lnTo>
                      <a:lnTo>
                        <a:pt x="141" y="1"/>
                      </a:lnTo>
                      <a:lnTo>
                        <a:pt x="133" y="1"/>
                      </a:lnTo>
                      <a:lnTo>
                        <a:pt x="125" y="2"/>
                      </a:lnTo>
                      <a:lnTo>
                        <a:pt x="117" y="4"/>
                      </a:lnTo>
                      <a:lnTo>
                        <a:pt x="109" y="5"/>
                      </a:lnTo>
                      <a:lnTo>
                        <a:pt x="102" y="7"/>
                      </a:lnTo>
                      <a:lnTo>
                        <a:pt x="94" y="8"/>
                      </a:lnTo>
                      <a:lnTo>
                        <a:pt x="87" y="10"/>
                      </a:lnTo>
                      <a:lnTo>
                        <a:pt x="80" y="13"/>
                      </a:lnTo>
                      <a:lnTo>
                        <a:pt x="73" y="15"/>
                      </a:lnTo>
                      <a:lnTo>
                        <a:pt x="67" y="18"/>
                      </a:lnTo>
                      <a:lnTo>
                        <a:pt x="60" y="20"/>
                      </a:lnTo>
                      <a:lnTo>
                        <a:pt x="54" y="23"/>
                      </a:lnTo>
                      <a:lnTo>
                        <a:pt x="49" y="27"/>
                      </a:lnTo>
                      <a:lnTo>
                        <a:pt x="43" y="30"/>
                      </a:lnTo>
                      <a:lnTo>
                        <a:pt x="38" y="33"/>
                      </a:lnTo>
                      <a:lnTo>
                        <a:pt x="33" y="36"/>
                      </a:lnTo>
                      <a:lnTo>
                        <a:pt x="28" y="40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6" y="51"/>
                      </a:lnTo>
                      <a:lnTo>
                        <a:pt x="13" y="55"/>
                      </a:lnTo>
                      <a:lnTo>
                        <a:pt x="10" y="60"/>
                      </a:lnTo>
                      <a:lnTo>
                        <a:pt x="7" y="64"/>
                      </a:lnTo>
                      <a:lnTo>
                        <a:pt x="5" y="68"/>
                      </a:lnTo>
                      <a:lnTo>
                        <a:pt x="3" y="73"/>
                      </a:lnTo>
                      <a:lnTo>
                        <a:pt x="2" y="77"/>
                      </a:lnTo>
                      <a:lnTo>
                        <a:pt x="1" y="82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96"/>
                      </a:lnTo>
                      <a:lnTo>
                        <a:pt x="1" y="100"/>
                      </a:lnTo>
                      <a:lnTo>
                        <a:pt x="2" y="105"/>
                      </a:lnTo>
                      <a:lnTo>
                        <a:pt x="3" y="109"/>
                      </a:lnTo>
                      <a:lnTo>
                        <a:pt x="5" y="114"/>
                      </a:lnTo>
                      <a:lnTo>
                        <a:pt x="7" y="118"/>
                      </a:lnTo>
                      <a:lnTo>
                        <a:pt x="10" y="122"/>
                      </a:lnTo>
                      <a:lnTo>
                        <a:pt x="13" y="126"/>
                      </a:lnTo>
                      <a:lnTo>
                        <a:pt x="16" y="130"/>
                      </a:lnTo>
                      <a:lnTo>
                        <a:pt x="20" y="135"/>
                      </a:lnTo>
                      <a:lnTo>
                        <a:pt x="24" y="138"/>
                      </a:lnTo>
                      <a:lnTo>
                        <a:pt x="28" y="142"/>
                      </a:lnTo>
                      <a:lnTo>
                        <a:pt x="33" y="145"/>
                      </a:lnTo>
                      <a:lnTo>
                        <a:pt x="38" y="149"/>
                      </a:lnTo>
                      <a:lnTo>
                        <a:pt x="43" y="152"/>
                      </a:lnTo>
                      <a:lnTo>
                        <a:pt x="49" y="156"/>
                      </a:lnTo>
                      <a:lnTo>
                        <a:pt x="54" y="158"/>
                      </a:lnTo>
                      <a:lnTo>
                        <a:pt x="60" y="161"/>
                      </a:lnTo>
                      <a:lnTo>
                        <a:pt x="67" y="164"/>
                      </a:lnTo>
                      <a:lnTo>
                        <a:pt x="73" y="167"/>
                      </a:lnTo>
                      <a:lnTo>
                        <a:pt x="80" y="169"/>
                      </a:lnTo>
                      <a:lnTo>
                        <a:pt x="87" y="171"/>
                      </a:lnTo>
                      <a:lnTo>
                        <a:pt x="94" y="173"/>
                      </a:lnTo>
                      <a:lnTo>
                        <a:pt x="102" y="175"/>
                      </a:lnTo>
                      <a:lnTo>
                        <a:pt x="109" y="177"/>
                      </a:lnTo>
                      <a:lnTo>
                        <a:pt x="117" y="179"/>
                      </a:lnTo>
                      <a:lnTo>
                        <a:pt x="125" y="180"/>
                      </a:lnTo>
                      <a:lnTo>
                        <a:pt x="133" y="181"/>
                      </a:lnTo>
                      <a:lnTo>
                        <a:pt x="141" y="182"/>
                      </a:lnTo>
                      <a:lnTo>
                        <a:pt x="149" y="182"/>
                      </a:lnTo>
                      <a:lnTo>
                        <a:pt x="158" y="182"/>
                      </a:lnTo>
                      <a:lnTo>
                        <a:pt x="166" y="183"/>
                      </a:lnTo>
                    </a:path>
                  </a:pathLst>
                </a:custGeom>
                <a:solidFill>
                  <a:srgbClr val="FFFF00"/>
                </a:solidFill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Freeform 499">
                  <a:extLst>
                    <a:ext uri="{FF2B5EF4-FFF2-40B4-BE49-F238E27FC236}">
                      <a16:creationId xmlns:a16="http://schemas.microsoft.com/office/drawing/2014/main" id="{63A38B7F-F9DB-40EE-B8B5-312AE0084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" y="2836"/>
                  <a:ext cx="316" cy="177"/>
                </a:xfrm>
                <a:custGeom>
                  <a:avLst/>
                  <a:gdLst>
                    <a:gd name="T0" fmla="*/ 174 w 316"/>
                    <a:gd name="T1" fmla="*/ 176 h 177"/>
                    <a:gd name="T2" fmla="*/ 197 w 316"/>
                    <a:gd name="T3" fmla="*/ 174 h 177"/>
                    <a:gd name="T4" fmla="*/ 219 w 316"/>
                    <a:gd name="T5" fmla="*/ 170 h 177"/>
                    <a:gd name="T6" fmla="*/ 240 w 316"/>
                    <a:gd name="T7" fmla="*/ 164 h 177"/>
                    <a:gd name="T8" fmla="*/ 259 w 316"/>
                    <a:gd name="T9" fmla="*/ 157 h 177"/>
                    <a:gd name="T10" fmla="*/ 275 w 316"/>
                    <a:gd name="T11" fmla="*/ 148 h 177"/>
                    <a:gd name="T12" fmla="*/ 289 w 316"/>
                    <a:gd name="T13" fmla="*/ 138 h 177"/>
                    <a:gd name="T14" fmla="*/ 301 w 316"/>
                    <a:gd name="T15" fmla="*/ 126 h 177"/>
                    <a:gd name="T16" fmla="*/ 309 w 316"/>
                    <a:gd name="T17" fmla="*/ 114 h 177"/>
                    <a:gd name="T18" fmla="*/ 314 w 316"/>
                    <a:gd name="T19" fmla="*/ 102 h 177"/>
                    <a:gd name="T20" fmla="*/ 316 w 316"/>
                    <a:gd name="T21" fmla="*/ 88 h 177"/>
                    <a:gd name="T22" fmla="*/ 314 w 316"/>
                    <a:gd name="T23" fmla="*/ 75 h 177"/>
                    <a:gd name="T24" fmla="*/ 309 w 316"/>
                    <a:gd name="T25" fmla="*/ 62 h 177"/>
                    <a:gd name="T26" fmla="*/ 301 w 316"/>
                    <a:gd name="T27" fmla="*/ 50 h 177"/>
                    <a:gd name="T28" fmla="*/ 289 w 316"/>
                    <a:gd name="T29" fmla="*/ 39 h 177"/>
                    <a:gd name="T30" fmla="*/ 275 w 316"/>
                    <a:gd name="T31" fmla="*/ 29 h 177"/>
                    <a:gd name="T32" fmla="*/ 259 w 316"/>
                    <a:gd name="T33" fmla="*/ 20 h 177"/>
                    <a:gd name="T34" fmla="*/ 240 w 316"/>
                    <a:gd name="T35" fmla="*/ 13 h 177"/>
                    <a:gd name="T36" fmla="*/ 219 w 316"/>
                    <a:gd name="T37" fmla="*/ 6 h 177"/>
                    <a:gd name="T38" fmla="*/ 197 w 316"/>
                    <a:gd name="T39" fmla="*/ 2 h 177"/>
                    <a:gd name="T40" fmla="*/ 174 w 316"/>
                    <a:gd name="T41" fmla="*/ 0 h 177"/>
                    <a:gd name="T42" fmla="*/ 150 w 316"/>
                    <a:gd name="T43" fmla="*/ 0 h 177"/>
                    <a:gd name="T44" fmla="*/ 126 w 316"/>
                    <a:gd name="T45" fmla="*/ 1 h 177"/>
                    <a:gd name="T46" fmla="*/ 104 w 316"/>
                    <a:gd name="T47" fmla="*/ 5 h 177"/>
                    <a:gd name="T48" fmla="*/ 83 w 316"/>
                    <a:gd name="T49" fmla="*/ 10 h 177"/>
                    <a:gd name="T50" fmla="*/ 64 w 316"/>
                    <a:gd name="T51" fmla="*/ 17 h 177"/>
                    <a:gd name="T52" fmla="*/ 47 w 316"/>
                    <a:gd name="T53" fmla="*/ 25 h 177"/>
                    <a:gd name="T54" fmla="*/ 31 w 316"/>
                    <a:gd name="T55" fmla="*/ 35 h 177"/>
                    <a:gd name="T56" fmla="*/ 19 w 316"/>
                    <a:gd name="T57" fmla="*/ 46 h 177"/>
                    <a:gd name="T58" fmla="*/ 10 w 316"/>
                    <a:gd name="T59" fmla="*/ 58 h 177"/>
                    <a:gd name="T60" fmla="*/ 3 w 316"/>
                    <a:gd name="T61" fmla="*/ 70 h 177"/>
                    <a:gd name="T62" fmla="*/ 0 w 316"/>
                    <a:gd name="T63" fmla="*/ 84 h 177"/>
                    <a:gd name="T64" fmla="*/ 1 w 316"/>
                    <a:gd name="T65" fmla="*/ 97 h 177"/>
                    <a:gd name="T66" fmla="*/ 5 w 316"/>
                    <a:gd name="T67" fmla="*/ 110 h 177"/>
                    <a:gd name="T68" fmla="*/ 12 w 316"/>
                    <a:gd name="T69" fmla="*/ 123 h 177"/>
                    <a:gd name="T70" fmla="*/ 23 w 316"/>
                    <a:gd name="T71" fmla="*/ 134 h 177"/>
                    <a:gd name="T72" fmla="*/ 36 w 316"/>
                    <a:gd name="T73" fmla="*/ 144 h 177"/>
                    <a:gd name="T74" fmla="*/ 52 w 316"/>
                    <a:gd name="T75" fmla="*/ 154 h 177"/>
                    <a:gd name="T76" fmla="*/ 70 w 316"/>
                    <a:gd name="T77" fmla="*/ 161 h 177"/>
                    <a:gd name="T78" fmla="*/ 90 w 316"/>
                    <a:gd name="T79" fmla="*/ 168 h 177"/>
                    <a:gd name="T80" fmla="*/ 111 w 316"/>
                    <a:gd name="T81" fmla="*/ 173 h 177"/>
                    <a:gd name="T82" fmla="*/ 134 w 316"/>
                    <a:gd name="T83" fmla="*/ 176 h 177"/>
                    <a:gd name="T84" fmla="*/ 158 w 316"/>
                    <a:gd name="T85" fmla="*/ 177 h 1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6"/>
                    <a:gd name="T130" fmla="*/ 0 h 177"/>
                    <a:gd name="T131" fmla="*/ 316 w 316"/>
                    <a:gd name="T132" fmla="*/ 177 h 1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6" h="177">
                      <a:moveTo>
                        <a:pt x="158" y="177"/>
                      </a:moveTo>
                      <a:lnTo>
                        <a:pt x="166" y="177"/>
                      </a:lnTo>
                      <a:lnTo>
                        <a:pt x="174" y="176"/>
                      </a:lnTo>
                      <a:lnTo>
                        <a:pt x="182" y="176"/>
                      </a:lnTo>
                      <a:lnTo>
                        <a:pt x="190" y="175"/>
                      </a:lnTo>
                      <a:lnTo>
                        <a:pt x="197" y="174"/>
                      </a:lnTo>
                      <a:lnTo>
                        <a:pt x="205" y="173"/>
                      </a:lnTo>
                      <a:lnTo>
                        <a:pt x="212" y="171"/>
                      </a:lnTo>
                      <a:lnTo>
                        <a:pt x="219" y="170"/>
                      </a:lnTo>
                      <a:lnTo>
                        <a:pt x="226" y="168"/>
                      </a:lnTo>
                      <a:lnTo>
                        <a:pt x="233" y="166"/>
                      </a:lnTo>
                      <a:lnTo>
                        <a:pt x="240" y="164"/>
                      </a:lnTo>
                      <a:lnTo>
                        <a:pt x="246" y="161"/>
                      </a:lnTo>
                      <a:lnTo>
                        <a:pt x="253" y="159"/>
                      </a:lnTo>
                      <a:lnTo>
                        <a:pt x="259" y="157"/>
                      </a:lnTo>
                      <a:lnTo>
                        <a:pt x="264" y="154"/>
                      </a:lnTo>
                      <a:lnTo>
                        <a:pt x="270" y="151"/>
                      </a:lnTo>
                      <a:lnTo>
                        <a:pt x="275" y="148"/>
                      </a:lnTo>
                      <a:lnTo>
                        <a:pt x="280" y="144"/>
                      </a:lnTo>
                      <a:lnTo>
                        <a:pt x="285" y="141"/>
                      </a:lnTo>
                      <a:lnTo>
                        <a:pt x="289" y="138"/>
                      </a:lnTo>
                      <a:lnTo>
                        <a:pt x="293" y="134"/>
                      </a:lnTo>
                      <a:lnTo>
                        <a:pt x="297" y="130"/>
                      </a:lnTo>
                      <a:lnTo>
                        <a:pt x="301" y="126"/>
                      </a:lnTo>
                      <a:lnTo>
                        <a:pt x="304" y="123"/>
                      </a:lnTo>
                      <a:lnTo>
                        <a:pt x="307" y="119"/>
                      </a:lnTo>
                      <a:lnTo>
                        <a:pt x="309" y="114"/>
                      </a:lnTo>
                      <a:lnTo>
                        <a:pt x="311" y="110"/>
                      </a:lnTo>
                      <a:lnTo>
                        <a:pt x="313" y="106"/>
                      </a:lnTo>
                      <a:lnTo>
                        <a:pt x="314" y="102"/>
                      </a:lnTo>
                      <a:lnTo>
                        <a:pt x="315" y="97"/>
                      </a:lnTo>
                      <a:lnTo>
                        <a:pt x="316" y="93"/>
                      </a:lnTo>
                      <a:lnTo>
                        <a:pt x="316" y="88"/>
                      </a:lnTo>
                      <a:lnTo>
                        <a:pt x="316" y="84"/>
                      </a:lnTo>
                      <a:lnTo>
                        <a:pt x="315" y="79"/>
                      </a:lnTo>
                      <a:lnTo>
                        <a:pt x="314" y="75"/>
                      </a:lnTo>
                      <a:lnTo>
                        <a:pt x="313" y="70"/>
                      </a:lnTo>
                      <a:lnTo>
                        <a:pt x="311" y="66"/>
                      </a:lnTo>
                      <a:lnTo>
                        <a:pt x="309" y="62"/>
                      </a:lnTo>
                      <a:lnTo>
                        <a:pt x="307" y="58"/>
                      </a:lnTo>
                      <a:lnTo>
                        <a:pt x="304" y="54"/>
                      </a:lnTo>
                      <a:lnTo>
                        <a:pt x="301" y="50"/>
                      </a:lnTo>
                      <a:lnTo>
                        <a:pt x="297" y="46"/>
                      </a:lnTo>
                      <a:lnTo>
                        <a:pt x="293" y="43"/>
                      </a:lnTo>
                      <a:lnTo>
                        <a:pt x="289" y="39"/>
                      </a:lnTo>
                      <a:lnTo>
                        <a:pt x="285" y="35"/>
                      </a:lnTo>
                      <a:lnTo>
                        <a:pt x="280" y="32"/>
                      </a:lnTo>
                      <a:lnTo>
                        <a:pt x="275" y="29"/>
                      </a:lnTo>
                      <a:lnTo>
                        <a:pt x="270" y="25"/>
                      </a:lnTo>
                      <a:lnTo>
                        <a:pt x="264" y="22"/>
                      </a:lnTo>
                      <a:lnTo>
                        <a:pt x="259" y="20"/>
                      </a:lnTo>
                      <a:lnTo>
                        <a:pt x="253" y="17"/>
                      </a:lnTo>
                      <a:lnTo>
                        <a:pt x="246" y="15"/>
                      </a:lnTo>
                      <a:lnTo>
                        <a:pt x="240" y="13"/>
                      </a:lnTo>
                      <a:lnTo>
                        <a:pt x="233" y="10"/>
                      </a:lnTo>
                      <a:lnTo>
                        <a:pt x="226" y="8"/>
                      </a:lnTo>
                      <a:lnTo>
                        <a:pt x="219" y="6"/>
                      </a:lnTo>
                      <a:lnTo>
                        <a:pt x="212" y="5"/>
                      </a:lnTo>
                      <a:lnTo>
                        <a:pt x="205" y="3"/>
                      </a:lnTo>
                      <a:lnTo>
                        <a:pt x="197" y="2"/>
                      </a:lnTo>
                      <a:lnTo>
                        <a:pt x="190" y="1"/>
                      </a:lnTo>
                      <a:lnTo>
                        <a:pt x="182" y="1"/>
                      </a:lnTo>
                      <a:lnTo>
                        <a:pt x="174" y="0"/>
                      </a:lnTo>
                      <a:lnTo>
                        <a:pt x="166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2" y="0"/>
                      </a:lnTo>
                      <a:lnTo>
                        <a:pt x="134" y="1"/>
                      </a:lnTo>
                      <a:lnTo>
                        <a:pt x="126" y="1"/>
                      </a:lnTo>
                      <a:lnTo>
                        <a:pt x="119" y="2"/>
                      </a:lnTo>
                      <a:lnTo>
                        <a:pt x="111" y="3"/>
                      </a:lnTo>
                      <a:lnTo>
                        <a:pt x="104" y="5"/>
                      </a:lnTo>
                      <a:lnTo>
                        <a:pt x="97" y="6"/>
                      </a:lnTo>
                      <a:lnTo>
                        <a:pt x="90" y="8"/>
                      </a:lnTo>
                      <a:lnTo>
                        <a:pt x="83" y="10"/>
                      </a:lnTo>
                      <a:lnTo>
                        <a:pt x="76" y="13"/>
                      </a:lnTo>
                      <a:lnTo>
                        <a:pt x="70" y="15"/>
                      </a:lnTo>
                      <a:lnTo>
                        <a:pt x="64" y="17"/>
                      </a:lnTo>
                      <a:lnTo>
                        <a:pt x="58" y="20"/>
                      </a:lnTo>
                      <a:lnTo>
                        <a:pt x="52" y="22"/>
                      </a:lnTo>
                      <a:lnTo>
                        <a:pt x="47" y="25"/>
                      </a:lnTo>
                      <a:lnTo>
                        <a:pt x="41" y="29"/>
                      </a:lnTo>
                      <a:lnTo>
                        <a:pt x="36" y="32"/>
                      </a:lnTo>
                      <a:lnTo>
                        <a:pt x="31" y="35"/>
                      </a:lnTo>
                      <a:lnTo>
                        <a:pt x="27" y="39"/>
                      </a:lnTo>
                      <a:lnTo>
                        <a:pt x="23" y="43"/>
                      </a:lnTo>
                      <a:lnTo>
                        <a:pt x="19" y="46"/>
                      </a:lnTo>
                      <a:lnTo>
                        <a:pt x="15" y="50"/>
                      </a:lnTo>
                      <a:lnTo>
                        <a:pt x="12" y="54"/>
                      </a:lnTo>
                      <a:lnTo>
                        <a:pt x="10" y="58"/>
                      </a:lnTo>
                      <a:lnTo>
                        <a:pt x="7" y="62"/>
                      </a:lnTo>
                      <a:lnTo>
                        <a:pt x="5" y="66"/>
                      </a:lnTo>
                      <a:lnTo>
                        <a:pt x="3" y="70"/>
                      </a:lnTo>
                      <a:lnTo>
                        <a:pt x="2" y="75"/>
                      </a:lnTo>
                      <a:lnTo>
                        <a:pt x="1" y="79"/>
                      </a:lnTo>
                      <a:lnTo>
                        <a:pt x="0" y="84"/>
                      </a:lnTo>
                      <a:lnTo>
                        <a:pt x="0" y="88"/>
                      </a:lnTo>
                      <a:lnTo>
                        <a:pt x="0" y="93"/>
                      </a:lnTo>
                      <a:lnTo>
                        <a:pt x="1" y="97"/>
                      </a:lnTo>
                      <a:lnTo>
                        <a:pt x="2" y="102"/>
                      </a:lnTo>
                      <a:lnTo>
                        <a:pt x="3" y="106"/>
                      </a:lnTo>
                      <a:lnTo>
                        <a:pt x="5" y="110"/>
                      </a:lnTo>
                      <a:lnTo>
                        <a:pt x="7" y="114"/>
                      </a:lnTo>
                      <a:lnTo>
                        <a:pt x="10" y="119"/>
                      </a:lnTo>
                      <a:lnTo>
                        <a:pt x="12" y="123"/>
                      </a:lnTo>
                      <a:lnTo>
                        <a:pt x="15" y="126"/>
                      </a:lnTo>
                      <a:lnTo>
                        <a:pt x="19" y="130"/>
                      </a:lnTo>
                      <a:lnTo>
                        <a:pt x="23" y="134"/>
                      </a:lnTo>
                      <a:lnTo>
                        <a:pt x="27" y="138"/>
                      </a:lnTo>
                      <a:lnTo>
                        <a:pt x="31" y="141"/>
                      </a:lnTo>
                      <a:lnTo>
                        <a:pt x="36" y="144"/>
                      </a:lnTo>
                      <a:lnTo>
                        <a:pt x="41" y="148"/>
                      </a:lnTo>
                      <a:lnTo>
                        <a:pt x="47" y="151"/>
                      </a:lnTo>
                      <a:lnTo>
                        <a:pt x="52" y="154"/>
                      </a:lnTo>
                      <a:lnTo>
                        <a:pt x="58" y="157"/>
                      </a:lnTo>
                      <a:lnTo>
                        <a:pt x="64" y="159"/>
                      </a:lnTo>
                      <a:lnTo>
                        <a:pt x="70" y="161"/>
                      </a:lnTo>
                      <a:lnTo>
                        <a:pt x="76" y="164"/>
                      </a:lnTo>
                      <a:lnTo>
                        <a:pt x="83" y="166"/>
                      </a:lnTo>
                      <a:lnTo>
                        <a:pt x="90" y="168"/>
                      </a:lnTo>
                      <a:lnTo>
                        <a:pt x="97" y="170"/>
                      </a:lnTo>
                      <a:lnTo>
                        <a:pt x="104" y="171"/>
                      </a:lnTo>
                      <a:lnTo>
                        <a:pt x="111" y="173"/>
                      </a:lnTo>
                      <a:lnTo>
                        <a:pt x="119" y="174"/>
                      </a:lnTo>
                      <a:lnTo>
                        <a:pt x="126" y="175"/>
                      </a:lnTo>
                      <a:lnTo>
                        <a:pt x="134" y="176"/>
                      </a:lnTo>
                      <a:lnTo>
                        <a:pt x="142" y="176"/>
                      </a:lnTo>
                      <a:lnTo>
                        <a:pt x="150" y="177"/>
                      </a:lnTo>
                      <a:lnTo>
                        <a:pt x="158" y="1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Freeform 500">
                  <a:extLst>
                    <a:ext uri="{FF2B5EF4-FFF2-40B4-BE49-F238E27FC236}">
                      <a16:creationId xmlns:a16="http://schemas.microsoft.com/office/drawing/2014/main" id="{ECBED438-F307-4430-B92F-32BA6C4D3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" y="2836"/>
                  <a:ext cx="300" cy="173"/>
                </a:xfrm>
                <a:custGeom>
                  <a:avLst/>
                  <a:gdLst>
                    <a:gd name="T0" fmla="*/ 165 w 300"/>
                    <a:gd name="T1" fmla="*/ 172 h 173"/>
                    <a:gd name="T2" fmla="*/ 187 w 300"/>
                    <a:gd name="T3" fmla="*/ 170 h 173"/>
                    <a:gd name="T4" fmla="*/ 208 w 300"/>
                    <a:gd name="T5" fmla="*/ 166 h 173"/>
                    <a:gd name="T6" fmla="*/ 228 w 300"/>
                    <a:gd name="T7" fmla="*/ 160 h 173"/>
                    <a:gd name="T8" fmla="*/ 245 w 300"/>
                    <a:gd name="T9" fmla="*/ 153 h 173"/>
                    <a:gd name="T10" fmla="*/ 261 w 300"/>
                    <a:gd name="T11" fmla="*/ 144 h 173"/>
                    <a:gd name="T12" fmla="*/ 274 w 300"/>
                    <a:gd name="T13" fmla="*/ 135 h 173"/>
                    <a:gd name="T14" fmla="*/ 285 w 300"/>
                    <a:gd name="T15" fmla="*/ 124 h 173"/>
                    <a:gd name="T16" fmla="*/ 293 w 300"/>
                    <a:gd name="T17" fmla="*/ 112 h 173"/>
                    <a:gd name="T18" fmla="*/ 299 w 300"/>
                    <a:gd name="T19" fmla="*/ 99 h 173"/>
                    <a:gd name="T20" fmla="*/ 300 w 300"/>
                    <a:gd name="T21" fmla="*/ 86 h 173"/>
                    <a:gd name="T22" fmla="*/ 299 w 300"/>
                    <a:gd name="T23" fmla="*/ 73 h 173"/>
                    <a:gd name="T24" fmla="*/ 293 w 300"/>
                    <a:gd name="T25" fmla="*/ 61 h 173"/>
                    <a:gd name="T26" fmla="*/ 285 w 300"/>
                    <a:gd name="T27" fmla="*/ 49 h 173"/>
                    <a:gd name="T28" fmla="*/ 274 w 300"/>
                    <a:gd name="T29" fmla="*/ 38 h 173"/>
                    <a:gd name="T30" fmla="*/ 261 w 300"/>
                    <a:gd name="T31" fmla="*/ 28 h 173"/>
                    <a:gd name="T32" fmla="*/ 245 w 300"/>
                    <a:gd name="T33" fmla="*/ 19 h 173"/>
                    <a:gd name="T34" fmla="*/ 228 w 300"/>
                    <a:gd name="T35" fmla="*/ 12 h 173"/>
                    <a:gd name="T36" fmla="*/ 208 w 300"/>
                    <a:gd name="T37" fmla="*/ 6 h 173"/>
                    <a:gd name="T38" fmla="*/ 187 w 300"/>
                    <a:gd name="T39" fmla="*/ 2 h 173"/>
                    <a:gd name="T40" fmla="*/ 165 w 300"/>
                    <a:gd name="T41" fmla="*/ 0 h 173"/>
                    <a:gd name="T42" fmla="*/ 142 w 300"/>
                    <a:gd name="T43" fmla="*/ 0 h 173"/>
                    <a:gd name="T44" fmla="*/ 120 w 300"/>
                    <a:gd name="T45" fmla="*/ 1 h 173"/>
                    <a:gd name="T46" fmla="*/ 99 w 300"/>
                    <a:gd name="T47" fmla="*/ 5 h 173"/>
                    <a:gd name="T48" fmla="*/ 79 w 300"/>
                    <a:gd name="T49" fmla="*/ 10 h 173"/>
                    <a:gd name="T50" fmla="*/ 60 w 300"/>
                    <a:gd name="T51" fmla="*/ 17 h 173"/>
                    <a:gd name="T52" fmla="*/ 44 w 300"/>
                    <a:gd name="T53" fmla="*/ 25 h 173"/>
                    <a:gd name="T54" fmla="*/ 30 w 300"/>
                    <a:gd name="T55" fmla="*/ 34 h 173"/>
                    <a:gd name="T56" fmla="*/ 18 w 300"/>
                    <a:gd name="T57" fmla="*/ 45 h 173"/>
                    <a:gd name="T58" fmla="*/ 9 w 300"/>
                    <a:gd name="T59" fmla="*/ 57 h 173"/>
                    <a:gd name="T60" fmla="*/ 3 w 300"/>
                    <a:gd name="T61" fmla="*/ 69 h 173"/>
                    <a:gd name="T62" fmla="*/ 0 w 300"/>
                    <a:gd name="T63" fmla="*/ 82 h 173"/>
                    <a:gd name="T64" fmla="*/ 1 w 300"/>
                    <a:gd name="T65" fmla="*/ 95 h 173"/>
                    <a:gd name="T66" fmla="*/ 5 w 300"/>
                    <a:gd name="T67" fmla="*/ 108 h 173"/>
                    <a:gd name="T68" fmla="*/ 12 w 300"/>
                    <a:gd name="T69" fmla="*/ 120 h 173"/>
                    <a:gd name="T70" fmla="*/ 22 w 300"/>
                    <a:gd name="T71" fmla="*/ 131 h 173"/>
                    <a:gd name="T72" fmla="*/ 34 w 300"/>
                    <a:gd name="T73" fmla="*/ 141 h 173"/>
                    <a:gd name="T74" fmla="*/ 49 w 300"/>
                    <a:gd name="T75" fmla="*/ 150 h 173"/>
                    <a:gd name="T76" fmla="*/ 66 w 300"/>
                    <a:gd name="T77" fmla="*/ 158 h 173"/>
                    <a:gd name="T78" fmla="*/ 85 w 300"/>
                    <a:gd name="T79" fmla="*/ 164 h 173"/>
                    <a:gd name="T80" fmla="*/ 106 w 300"/>
                    <a:gd name="T81" fmla="*/ 169 h 173"/>
                    <a:gd name="T82" fmla="*/ 127 w 300"/>
                    <a:gd name="T83" fmla="*/ 172 h 173"/>
                    <a:gd name="T84" fmla="*/ 150 w 300"/>
                    <a:gd name="T85" fmla="*/ 173 h 1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0"/>
                    <a:gd name="T130" fmla="*/ 0 h 173"/>
                    <a:gd name="T131" fmla="*/ 300 w 300"/>
                    <a:gd name="T132" fmla="*/ 173 h 1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0" h="173">
                      <a:moveTo>
                        <a:pt x="150" y="173"/>
                      </a:moveTo>
                      <a:lnTo>
                        <a:pt x="158" y="173"/>
                      </a:lnTo>
                      <a:lnTo>
                        <a:pt x="165" y="172"/>
                      </a:lnTo>
                      <a:lnTo>
                        <a:pt x="173" y="172"/>
                      </a:lnTo>
                      <a:lnTo>
                        <a:pt x="180" y="171"/>
                      </a:lnTo>
                      <a:lnTo>
                        <a:pt x="187" y="170"/>
                      </a:lnTo>
                      <a:lnTo>
                        <a:pt x="194" y="169"/>
                      </a:lnTo>
                      <a:lnTo>
                        <a:pt x="202" y="168"/>
                      </a:lnTo>
                      <a:lnTo>
                        <a:pt x="208" y="166"/>
                      </a:lnTo>
                      <a:lnTo>
                        <a:pt x="215" y="164"/>
                      </a:lnTo>
                      <a:lnTo>
                        <a:pt x="221" y="163"/>
                      </a:lnTo>
                      <a:lnTo>
                        <a:pt x="228" y="160"/>
                      </a:lnTo>
                      <a:lnTo>
                        <a:pt x="234" y="158"/>
                      </a:lnTo>
                      <a:lnTo>
                        <a:pt x="240" y="155"/>
                      </a:lnTo>
                      <a:lnTo>
                        <a:pt x="245" y="153"/>
                      </a:lnTo>
                      <a:lnTo>
                        <a:pt x="251" y="150"/>
                      </a:lnTo>
                      <a:lnTo>
                        <a:pt x="256" y="148"/>
                      </a:lnTo>
                      <a:lnTo>
                        <a:pt x="261" y="144"/>
                      </a:lnTo>
                      <a:lnTo>
                        <a:pt x="266" y="141"/>
                      </a:lnTo>
                      <a:lnTo>
                        <a:pt x="270" y="138"/>
                      </a:lnTo>
                      <a:lnTo>
                        <a:pt x="274" y="135"/>
                      </a:lnTo>
                      <a:lnTo>
                        <a:pt x="278" y="131"/>
                      </a:lnTo>
                      <a:lnTo>
                        <a:pt x="282" y="127"/>
                      </a:lnTo>
                      <a:lnTo>
                        <a:pt x="285" y="124"/>
                      </a:lnTo>
                      <a:lnTo>
                        <a:pt x="288" y="120"/>
                      </a:lnTo>
                      <a:lnTo>
                        <a:pt x="291" y="116"/>
                      </a:lnTo>
                      <a:lnTo>
                        <a:pt x="293" y="112"/>
                      </a:lnTo>
                      <a:lnTo>
                        <a:pt x="295" y="108"/>
                      </a:lnTo>
                      <a:lnTo>
                        <a:pt x="297" y="104"/>
                      </a:lnTo>
                      <a:lnTo>
                        <a:pt x="299" y="99"/>
                      </a:lnTo>
                      <a:lnTo>
                        <a:pt x="299" y="95"/>
                      </a:lnTo>
                      <a:lnTo>
                        <a:pt x="300" y="91"/>
                      </a:lnTo>
                      <a:lnTo>
                        <a:pt x="300" y="86"/>
                      </a:lnTo>
                      <a:lnTo>
                        <a:pt x="300" y="82"/>
                      </a:lnTo>
                      <a:lnTo>
                        <a:pt x="299" y="77"/>
                      </a:lnTo>
                      <a:lnTo>
                        <a:pt x="299" y="73"/>
                      </a:lnTo>
                      <a:lnTo>
                        <a:pt x="297" y="69"/>
                      </a:lnTo>
                      <a:lnTo>
                        <a:pt x="295" y="65"/>
                      </a:lnTo>
                      <a:lnTo>
                        <a:pt x="293" y="61"/>
                      </a:lnTo>
                      <a:lnTo>
                        <a:pt x="291" y="57"/>
                      </a:lnTo>
                      <a:lnTo>
                        <a:pt x="288" y="52"/>
                      </a:lnTo>
                      <a:lnTo>
                        <a:pt x="285" y="49"/>
                      </a:lnTo>
                      <a:lnTo>
                        <a:pt x="282" y="45"/>
                      </a:lnTo>
                      <a:lnTo>
                        <a:pt x="278" y="42"/>
                      </a:lnTo>
                      <a:lnTo>
                        <a:pt x="274" y="38"/>
                      </a:lnTo>
                      <a:lnTo>
                        <a:pt x="270" y="34"/>
                      </a:lnTo>
                      <a:lnTo>
                        <a:pt x="266" y="31"/>
                      </a:lnTo>
                      <a:lnTo>
                        <a:pt x="261" y="28"/>
                      </a:lnTo>
                      <a:lnTo>
                        <a:pt x="256" y="25"/>
                      </a:lnTo>
                      <a:lnTo>
                        <a:pt x="251" y="22"/>
                      </a:lnTo>
                      <a:lnTo>
                        <a:pt x="245" y="19"/>
                      </a:lnTo>
                      <a:lnTo>
                        <a:pt x="240" y="17"/>
                      </a:lnTo>
                      <a:lnTo>
                        <a:pt x="234" y="14"/>
                      </a:lnTo>
                      <a:lnTo>
                        <a:pt x="228" y="12"/>
                      </a:lnTo>
                      <a:lnTo>
                        <a:pt x="221" y="10"/>
                      </a:lnTo>
                      <a:lnTo>
                        <a:pt x="215" y="8"/>
                      </a:lnTo>
                      <a:lnTo>
                        <a:pt x="208" y="6"/>
                      </a:lnTo>
                      <a:lnTo>
                        <a:pt x="202" y="5"/>
                      </a:lnTo>
                      <a:lnTo>
                        <a:pt x="194" y="3"/>
                      </a:lnTo>
                      <a:lnTo>
                        <a:pt x="187" y="2"/>
                      </a:lnTo>
                      <a:lnTo>
                        <a:pt x="180" y="1"/>
                      </a:lnTo>
                      <a:lnTo>
                        <a:pt x="173" y="0"/>
                      </a:lnTo>
                      <a:lnTo>
                        <a:pt x="165" y="0"/>
                      </a:ln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42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20" y="1"/>
                      </a:lnTo>
                      <a:lnTo>
                        <a:pt x="113" y="2"/>
                      </a:lnTo>
                      <a:lnTo>
                        <a:pt x="106" y="3"/>
                      </a:lnTo>
                      <a:lnTo>
                        <a:pt x="99" y="5"/>
                      </a:lnTo>
                      <a:lnTo>
                        <a:pt x="92" y="6"/>
                      </a:lnTo>
                      <a:lnTo>
                        <a:pt x="85" y="8"/>
                      </a:lnTo>
                      <a:lnTo>
                        <a:pt x="79" y="10"/>
                      </a:lnTo>
                      <a:lnTo>
                        <a:pt x="72" y="12"/>
                      </a:lnTo>
                      <a:lnTo>
                        <a:pt x="66" y="14"/>
                      </a:lnTo>
                      <a:lnTo>
                        <a:pt x="60" y="17"/>
                      </a:lnTo>
                      <a:lnTo>
                        <a:pt x="55" y="19"/>
                      </a:lnTo>
                      <a:lnTo>
                        <a:pt x="49" y="22"/>
                      </a:lnTo>
                      <a:lnTo>
                        <a:pt x="44" y="25"/>
                      </a:lnTo>
                      <a:lnTo>
                        <a:pt x="39" y="28"/>
                      </a:lnTo>
                      <a:lnTo>
                        <a:pt x="34" y="31"/>
                      </a:lnTo>
                      <a:lnTo>
                        <a:pt x="30" y="34"/>
                      </a:lnTo>
                      <a:lnTo>
                        <a:pt x="26" y="38"/>
                      </a:lnTo>
                      <a:lnTo>
                        <a:pt x="22" y="42"/>
                      </a:lnTo>
                      <a:lnTo>
                        <a:pt x="18" y="45"/>
                      </a:lnTo>
                      <a:lnTo>
                        <a:pt x="15" y="49"/>
                      </a:lnTo>
                      <a:lnTo>
                        <a:pt x="12" y="52"/>
                      </a:lnTo>
                      <a:lnTo>
                        <a:pt x="9" y="57"/>
                      </a:lnTo>
                      <a:lnTo>
                        <a:pt x="7" y="61"/>
                      </a:lnTo>
                      <a:lnTo>
                        <a:pt x="5" y="65"/>
                      </a:lnTo>
                      <a:lnTo>
                        <a:pt x="3" y="69"/>
                      </a:lnTo>
                      <a:lnTo>
                        <a:pt x="2" y="73"/>
                      </a:lnTo>
                      <a:lnTo>
                        <a:pt x="1" y="77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0" y="91"/>
                      </a:lnTo>
                      <a:lnTo>
                        <a:pt x="1" y="95"/>
                      </a:lnTo>
                      <a:lnTo>
                        <a:pt x="2" y="99"/>
                      </a:lnTo>
                      <a:lnTo>
                        <a:pt x="3" y="104"/>
                      </a:lnTo>
                      <a:lnTo>
                        <a:pt x="5" y="108"/>
                      </a:lnTo>
                      <a:lnTo>
                        <a:pt x="7" y="112"/>
                      </a:lnTo>
                      <a:lnTo>
                        <a:pt x="9" y="116"/>
                      </a:lnTo>
                      <a:lnTo>
                        <a:pt x="12" y="120"/>
                      </a:lnTo>
                      <a:lnTo>
                        <a:pt x="15" y="124"/>
                      </a:lnTo>
                      <a:lnTo>
                        <a:pt x="18" y="127"/>
                      </a:lnTo>
                      <a:lnTo>
                        <a:pt x="22" y="131"/>
                      </a:lnTo>
                      <a:lnTo>
                        <a:pt x="26" y="135"/>
                      </a:lnTo>
                      <a:lnTo>
                        <a:pt x="30" y="138"/>
                      </a:lnTo>
                      <a:lnTo>
                        <a:pt x="34" y="141"/>
                      </a:lnTo>
                      <a:lnTo>
                        <a:pt x="39" y="144"/>
                      </a:lnTo>
                      <a:lnTo>
                        <a:pt x="44" y="148"/>
                      </a:lnTo>
                      <a:lnTo>
                        <a:pt x="49" y="150"/>
                      </a:lnTo>
                      <a:lnTo>
                        <a:pt x="55" y="153"/>
                      </a:lnTo>
                      <a:lnTo>
                        <a:pt x="60" y="155"/>
                      </a:lnTo>
                      <a:lnTo>
                        <a:pt x="66" y="158"/>
                      </a:lnTo>
                      <a:lnTo>
                        <a:pt x="72" y="160"/>
                      </a:lnTo>
                      <a:lnTo>
                        <a:pt x="79" y="163"/>
                      </a:lnTo>
                      <a:lnTo>
                        <a:pt x="85" y="164"/>
                      </a:lnTo>
                      <a:lnTo>
                        <a:pt x="92" y="166"/>
                      </a:lnTo>
                      <a:lnTo>
                        <a:pt x="99" y="168"/>
                      </a:lnTo>
                      <a:lnTo>
                        <a:pt x="106" y="169"/>
                      </a:lnTo>
                      <a:lnTo>
                        <a:pt x="113" y="170"/>
                      </a:lnTo>
                      <a:lnTo>
                        <a:pt x="120" y="171"/>
                      </a:lnTo>
                      <a:lnTo>
                        <a:pt x="127" y="172"/>
                      </a:lnTo>
                      <a:lnTo>
                        <a:pt x="135" y="172"/>
                      </a:lnTo>
                      <a:lnTo>
                        <a:pt x="142" y="173"/>
                      </a:lnTo>
                      <a:lnTo>
                        <a:pt x="150" y="17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Line 501">
                  <a:extLst>
                    <a:ext uri="{FF2B5EF4-FFF2-40B4-BE49-F238E27FC236}">
                      <a16:creationId xmlns:a16="http://schemas.microsoft.com/office/drawing/2014/main" id="{CD5145FE-BF3D-4973-8C04-F1A18F0FB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6" y="332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Line 502">
                  <a:extLst>
                    <a:ext uri="{FF2B5EF4-FFF2-40B4-BE49-F238E27FC236}">
                      <a16:creationId xmlns:a16="http://schemas.microsoft.com/office/drawing/2014/main" id="{244DB313-F15F-40F4-BE08-42E3EC876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2" y="331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Line 503">
                  <a:extLst>
                    <a:ext uri="{FF2B5EF4-FFF2-40B4-BE49-F238E27FC236}">
                      <a16:creationId xmlns:a16="http://schemas.microsoft.com/office/drawing/2014/main" id="{848BF817-E35F-456A-8A05-61B01B601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9" y="3319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Line 504">
                  <a:extLst>
                    <a:ext uri="{FF2B5EF4-FFF2-40B4-BE49-F238E27FC236}">
                      <a16:creationId xmlns:a16="http://schemas.microsoft.com/office/drawing/2014/main" id="{7EE1D371-046B-4E9C-8D0E-9F009DB65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5" y="3317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Line 505">
                  <a:extLst>
                    <a:ext uri="{FF2B5EF4-FFF2-40B4-BE49-F238E27FC236}">
                      <a16:creationId xmlns:a16="http://schemas.microsoft.com/office/drawing/2014/main" id="{EBDFFA59-CEF1-4C18-A2EE-417E10715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2" y="331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Line 506">
                  <a:extLst>
                    <a:ext uri="{FF2B5EF4-FFF2-40B4-BE49-F238E27FC236}">
                      <a16:creationId xmlns:a16="http://schemas.microsoft.com/office/drawing/2014/main" id="{75427484-55C2-41B2-A857-F2C0A9622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" y="331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Line 507">
                  <a:extLst>
                    <a:ext uri="{FF2B5EF4-FFF2-40B4-BE49-F238E27FC236}">
                      <a16:creationId xmlns:a16="http://schemas.microsoft.com/office/drawing/2014/main" id="{CD511D4C-D800-4079-86BF-7575551FE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5" y="330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Line 508">
                  <a:extLst>
                    <a:ext uri="{FF2B5EF4-FFF2-40B4-BE49-F238E27FC236}">
                      <a16:creationId xmlns:a16="http://schemas.microsoft.com/office/drawing/2014/main" id="{6E7EF63B-552D-4A56-A1B9-B11A424F4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1" y="330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Line 509">
                  <a:extLst>
                    <a:ext uri="{FF2B5EF4-FFF2-40B4-BE49-F238E27FC236}">
                      <a16:creationId xmlns:a16="http://schemas.microsoft.com/office/drawing/2014/main" id="{1F80D842-3066-4D0A-A67E-C28604B61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8" y="3294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Line 510">
                  <a:extLst>
                    <a:ext uri="{FF2B5EF4-FFF2-40B4-BE49-F238E27FC236}">
                      <a16:creationId xmlns:a16="http://schemas.microsoft.com/office/drawing/2014/main" id="{F9E174DB-C323-4153-B22E-60FE62A4C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" y="328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Line 511">
                  <a:extLst>
                    <a:ext uri="{FF2B5EF4-FFF2-40B4-BE49-F238E27FC236}">
                      <a16:creationId xmlns:a16="http://schemas.microsoft.com/office/drawing/2014/main" id="{12741A16-88B8-49C5-B66B-B69288D4C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2" y="328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Line 512">
                  <a:extLst>
                    <a:ext uri="{FF2B5EF4-FFF2-40B4-BE49-F238E27FC236}">
                      <a16:creationId xmlns:a16="http://schemas.microsoft.com/office/drawing/2014/main" id="{1C90EFDC-9BB8-4D13-8B37-D0B3F7C91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Line 513">
                  <a:extLst>
                    <a:ext uri="{FF2B5EF4-FFF2-40B4-BE49-F238E27FC236}">
                      <a16:creationId xmlns:a16="http://schemas.microsoft.com/office/drawing/2014/main" id="{BD2AC06A-A909-45D2-9825-D49F1851D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8" y="327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Line 514">
                  <a:extLst>
                    <a:ext uri="{FF2B5EF4-FFF2-40B4-BE49-F238E27FC236}">
                      <a16:creationId xmlns:a16="http://schemas.microsoft.com/office/drawing/2014/main" id="{20B69246-386D-4058-B18D-543D92C4F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0" y="326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Line 515">
                  <a:extLst>
                    <a:ext uri="{FF2B5EF4-FFF2-40B4-BE49-F238E27FC236}">
                      <a16:creationId xmlns:a16="http://schemas.microsoft.com/office/drawing/2014/main" id="{24A6A76E-81B0-416C-886B-63FBE9B09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5" y="3258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Line 516">
                  <a:extLst>
                    <a:ext uri="{FF2B5EF4-FFF2-40B4-BE49-F238E27FC236}">
                      <a16:creationId xmlns:a16="http://schemas.microsoft.com/office/drawing/2014/main" id="{63A0A00B-35E6-46A9-AB9A-E3622B0E6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0" y="324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Line 517">
                  <a:extLst>
                    <a:ext uri="{FF2B5EF4-FFF2-40B4-BE49-F238E27FC236}">
                      <a16:creationId xmlns:a16="http://schemas.microsoft.com/office/drawing/2014/main" id="{BDC48236-C86B-4D6E-8720-014FBBBFA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7" y="324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Line 518">
                  <a:extLst>
                    <a:ext uri="{FF2B5EF4-FFF2-40B4-BE49-F238E27FC236}">
                      <a16:creationId xmlns:a16="http://schemas.microsoft.com/office/drawing/2014/main" id="{1DA59EA3-BAC6-49CF-9D88-15B61F98C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79" y="332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Line 519">
                  <a:extLst>
                    <a:ext uri="{FF2B5EF4-FFF2-40B4-BE49-F238E27FC236}">
                      <a16:creationId xmlns:a16="http://schemas.microsoft.com/office/drawing/2014/main" id="{5009AC1B-069C-4F2D-B9F4-3A2D740B5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3" y="331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Line 520">
                  <a:extLst>
                    <a:ext uri="{FF2B5EF4-FFF2-40B4-BE49-F238E27FC236}">
                      <a16:creationId xmlns:a16="http://schemas.microsoft.com/office/drawing/2014/main" id="{F8252DA6-1780-4DAC-8663-6F44FAF75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6" y="3318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Line 521">
                  <a:extLst>
                    <a:ext uri="{FF2B5EF4-FFF2-40B4-BE49-F238E27FC236}">
                      <a16:creationId xmlns:a16="http://schemas.microsoft.com/office/drawing/2014/main" id="{5EA29BC2-4ACC-46B4-88C0-3A477F61D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0" y="3316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Line 522">
                  <a:extLst>
                    <a:ext uri="{FF2B5EF4-FFF2-40B4-BE49-F238E27FC236}">
                      <a16:creationId xmlns:a16="http://schemas.microsoft.com/office/drawing/2014/main" id="{36D40E89-9F7C-4AF4-A5A9-6C6EE14456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4" y="331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Line 523">
                  <a:extLst>
                    <a:ext uri="{FF2B5EF4-FFF2-40B4-BE49-F238E27FC236}">
                      <a16:creationId xmlns:a16="http://schemas.microsoft.com/office/drawing/2014/main" id="{AE486A01-9E30-40B5-B7A1-5333F8DD2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7" y="331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Line 524">
                  <a:extLst>
                    <a:ext uri="{FF2B5EF4-FFF2-40B4-BE49-F238E27FC236}">
                      <a16:creationId xmlns:a16="http://schemas.microsoft.com/office/drawing/2014/main" id="{0F3643A7-B867-46E5-8221-D62F9E415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1" y="3305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Line 525">
                  <a:extLst>
                    <a:ext uri="{FF2B5EF4-FFF2-40B4-BE49-F238E27FC236}">
                      <a16:creationId xmlns:a16="http://schemas.microsoft.com/office/drawing/2014/main" id="{7C9D93C8-EDF2-4076-B68F-2E2D82F8E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4" y="330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Line 526">
                  <a:extLst>
                    <a:ext uri="{FF2B5EF4-FFF2-40B4-BE49-F238E27FC236}">
                      <a16:creationId xmlns:a16="http://schemas.microsoft.com/office/drawing/2014/main" id="{D38A8F40-71CD-4E45-9368-58092983FE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8" y="329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Line 527">
                  <a:extLst>
                    <a:ext uri="{FF2B5EF4-FFF2-40B4-BE49-F238E27FC236}">
                      <a16:creationId xmlns:a16="http://schemas.microsoft.com/office/drawing/2014/main" id="{764B5B41-F4B5-468F-BBC9-2BBDA3190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7" y="3288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Line 528">
                  <a:extLst>
                    <a:ext uri="{FF2B5EF4-FFF2-40B4-BE49-F238E27FC236}">
                      <a16:creationId xmlns:a16="http://schemas.microsoft.com/office/drawing/2014/main" id="{D9DEAD66-C5B0-4753-A724-CFA763ED5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4" y="328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Line 529">
                  <a:extLst>
                    <a:ext uri="{FF2B5EF4-FFF2-40B4-BE49-F238E27FC236}">
                      <a16:creationId xmlns:a16="http://schemas.microsoft.com/office/drawing/2014/main" id="{0A8303B4-E6E2-48C3-9B44-0F5626061E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2" y="3277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Line 530">
                  <a:extLst>
                    <a:ext uri="{FF2B5EF4-FFF2-40B4-BE49-F238E27FC236}">
                      <a16:creationId xmlns:a16="http://schemas.microsoft.com/office/drawing/2014/main" id="{8193C8D1-F45D-4C54-A20C-180C64C0C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8" y="3271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Line 531">
                  <a:extLst>
                    <a:ext uri="{FF2B5EF4-FFF2-40B4-BE49-F238E27FC236}">
                      <a16:creationId xmlns:a16="http://schemas.microsoft.com/office/drawing/2014/main" id="{BF7A8355-C85A-436D-A946-8FD15BA17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5" y="326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Line 532">
                  <a:extLst>
                    <a:ext uri="{FF2B5EF4-FFF2-40B4-BE49-F238E27FC236}">
                      <a16:creationId xmlns:a16="http://schemas.microsoft.com/office/drawing/2014/main" id="{EBC6D488-CB7C-416C-A283-CC4D4F1F1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0" y="3264"/>
                  <a:ext cx="1" cy="44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Line 533">
                  <a:extLst>
                    <a:ext uri="{FF2B5EF4-FFF2-40B4-BE49-F238E27FC236}">
                      <a16:creationId xmlns:a16="http://schemas.microsoft.com/office/drawing/2014/main" id="{28064EF5-DDBC-4A3C-A36A-8ABA2EE89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5" y="3260"/>
                  <a:ext cx="1" cy="37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Line 534">
                  <a:extLst>
                    <a:ext uri="{FF2B5EF4-FFF2-40B4-BE49-F238E27FC236}">
                      <a16:creationId xmlns:a16="http://schemas.microsoft.com/office/drawing/2014/main" id="{48EE152B-2677-4411-9F17-C963787BE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7" y="3258"/>
                  <a:ext cx="1" cy="3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Line 535">
                  <a:extLst>
                    <a:ext uri="{FF2B5EF4-FFF2-40B4-BE49-F238E27FC236}">
                      <a16:creationId xmlns:a16="http://schemas.microsoft.com/office/drawing/2014/main" id="{4E54C94D-6D39-4E1D-9307-DD14055B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8" y="324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Line 536">
                  <a:extLst>
                    <a:ext uri="{FF2B5EF4-FFF2-40B4-BE49-F238E27FC236}">
                      <a16:creationId xmlns:a16="http://schemas.microsoft.com/office/drawing/2014/main" id="{DFCBE298-7115-4674-A0D7-939B1D7A6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4" y="3242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Line 537">
                  <a:extLst>
                    <a:ext uri="{FF2B5EF4-FFF2-40B4-BE49-F238E27FC236}">
                      <a16:creationId xmlns:a16="http://schemas.microsoft.com/office/drawing/2014/main" id="{AF991F71-389D-45C8-8ACF-41F084F5E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1" y="3242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Line 538">
                  <a:extLst>
                    <a:ext uri="{FF2B5EF4-FFF2-40B4-BE49-F238E27FC236}">
                      <a16:creationId xmlns:a16="http://schemas.microsoft.com/office/drawing/2014/main" id="{C7B26BA2-C5A6-4DEF-9FD9-4598CF91F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7" y="324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Line 539">
                  <a:extLst>
                    <a:ext uri="{FF2B5EF4-FFF2-40B4-BE49-F238E27FC236}">
                      <a16:creationId xmlns:a16="http://schemas.microsoft.com/office/drawing/2014/main" id="{DEFD3335-9A9D-469D-8274-E2554484C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4" y="3236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Line 540">
                  <a:extLst>
                    <a:ext uri="{FF2B5EF4-FFF2-40B4-BE49-F238E27FC236}">
                      <a16:creationId xmlns:a16="http://schemas.microsoft.com/office/drawing/2014/main" id="{0F4376CA-7A76-410C-8E7A-ED8B2F80E6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" y="323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Line 541">
                  <a:extLst>
                    <a:ext uri="{FF2B5EF4-FFF2-40B4-BE49-F238E27FC236}">
                      <a16:creationId xmlns:a16="http://schemas.microsoft.com/office/drawing/2014/main" id="{79128988-93CE-46C5-9C15-A7638FDF9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7" y="322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Line 542">
                  <a:extLst>
                    <a:ext uri="{FF2B5EF4-FFF2-40B4-BE49-F238E27FC236}">
                      <a16:creationId xmlns:a16="http://schemas.microsoft.com/office/drawing/2014/main" id="{453EA78B-2916-4E0C-B28C-A58CC2DD0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3" y="322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Line 543">
                  <a:extLst>
                    <a:ext uri="{FF2B5EF4-FFF2-40B4-BE49-F238E27FC236}">
                      <a16:creationId xmlns:a16="http://schemas.microsoft.com/office/drawing/2014/main" id="{A9D60ABA-2506-4E9F-AE20-8B683B2BA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0" y="3217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Line 544">
                  <a:extLst>
                    <a:ext uri="{FF2B5EF4-FFF2-40B4-BE49-F238E27FC236}">
                      <a16:creationId xmlns:a16="http://schemas.microsoft.com/office/drawing/2014/main" id="{4F68015C-6C33-4BFC-B2D8-17635BD41E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2" y="321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Line 545">
                  <a:extLst>
                    <a:ext uri="{FF2B5EF4-FFF2-40B4-BE49-F238E27FC236}">
                      <a16:creationId xmlns:a16="http://schemas.microsoft.com/office/drawing/2014/main" id="{C5BFE106-67AF-467F-A119-7442BBF42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4" y="3207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Line 546">
                  <a:extLst>
                    <a:ext uri="{FF2B5EF4-FFF2-40B4-BE49-F238E27FC236}">
                      <a16:creationId xmlns:a16="http://schemas.microsoft.com/office/drawing/2014/main" id="{3F48FE88-EFC0-4927-8821-1A36B6CE4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7" y="3202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Line 547">
                  <a:extLst>
                    <a:ext uri="{FF2B5EF4-FFF2-40B4-BE49-F238E27FC236}">
                      <a16:creationId xmlns:a16="http://schemas.microsoft.com/office/drawing/2014/main" id="{ED73E133-0D45-415C-8AE5-3A360310A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0" y="3196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Line 548">
                  <a:extLst>
                    <a:ext uri="{FF2B5EF4-FFF2-40B4-BE49-F238E27FC236}">
                      <a16:creationId xmlns:a16="http://schemas.microsoft.com/office/drawing/2014/main" id="{EE4D1ECA-7024-40EC-9FE6-DD9FFE97B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2" y="318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Line 549">
                  <a:extLst>
                    <a:ext uri="{FF2B5EF4-FFF2-40B4-BE49-F238E27FC236}">
                      <a16:creationId xmlns:a16="http://schemas.microsoft.com/office/drawing/2014/main" id="{33F0E1F1-C4C4-4811-A155-01D5F4082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7" y="3182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Line 550">
                  <a:extLst>
                    <a:ext uri="{FF2B5EF4-FFF2-40B4-BE49-F238E27FC236}">
                      <a16:creationId xmlns:a16="http://schemas.microsoft.com/office/drawing/2014/main" id="{90D41991-3119-4CEE-8B07-85821A68D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2" y="3172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Line 551">
                  <a:extLst>
                    <a:ext uri="{FF2B5EF4-FFF2-40B4-BE49-F238E27FC236}">
                      <a16:creationId xmlns:a16="http://schemas.microsoft.com/office/drawing/2014/main" id="{1F767D36-8750-40A1-8E33-B56231A7C5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9" y="316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Line 552">
                  <a:extLst>
                    <a:ext uri="{FF2B5EF4-FFF2-40B4-BE49-F238E27FC236}">
                      <a16:creationId xmlns:a16="http://schemas.microsoft.com/office/drawing/2014/main" id="{56719D2C-F7BB-49E0-84CA-A2396E7705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2" y="324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Line 553">
                  <a:extLst>
                    <a:ext uri="{FF2B5EF4-FFF2-40B4-BE49-F238E27FC236}">
                      <a16:creationId xmlns:a16="http://schemas.microsoft.com/office/drawing/2014/main" id="{7E058715-3E3B-4D2C-9D95-5CAE0C715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5" y="3242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Line 554">
                  <a:extLst>
                    <a:ext uri="{FF2B5EF4-FFF2-40B4-BE49-F238E27FC236}">
                      <a16:creationId xmlns:a16="http://schemas.microsoft.com/office/drawing/2014/main" id="{E5E1339D-CA44-428B-984E-6D375575EE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9" y="324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Line 555">
                  <a:extLst>
                    <a:ext uri="{FF2B5EF4-FFF2-40B4-BE49-F238E27FC236}">
                      <a16:creationId xmlns:a16="http://schemas.microsoft.com/office/drawing/2014/main" id="{2311FBE7-C2DA-4C40-B9F8-AC6E73683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2" y="3238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Line 556">
                  <a:extLst>
                    <a:ext uri="{FF2B5EF4-FFF2-40B4-BE49-F238E27FC236}">
                      <a16:creationId xmlns:a16="http://schemas.microsoft.com/office/drawing/2014/main" id="{59279048-0B67-4A2D-8C8B-546E57F0D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6" y="3236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Line 557">
                  <a:extLst>
                    <a:ext uri="{FF2B5EF4-FFF2-40B4-BE49-F238E27FC236}">
                      <a16:creationId xmlns:a16="http://schemas.microsoft.com/office/drawing/2014/main" id="{93326896-077F-457F-84B1-EE4A61BB4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9" y="323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Line 558">
                  <a:extLst>
                    <a:ext uri="{FF2B5EF4-FFF2-40B4-BE49-F238E27FC236}">
                      <a16:creationId xmlns:a16="http://schemas.microsoft.com/office/drawing/2014/main" id="{218ACC3E-090D-4969-B098-AFF7B8DC6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3" y="3228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Line 559">
                  <a:extLst>
                    <a:ext uri="{FF2B5EF4-FFF2-40B4-BE49-F238E27FC236}">
                      <a16:creationId xmlns:a16="http://schemas.microsoft.com/office/drawing/2014/main" id="{D64829C0-D29D-4EB8-B32D-C642DD3A7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6" y="3222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Line 560">
                  <a:extLst>
                    <a:ext uri="{FF2B5EF4-FFF2-40B4-BE49-F238E27FC236}">
                      <a16:creationId xmlns:a16="http://schemas.microsoft.com/office/drawing/2014/main" id="{18CF36CA-B003-47CC-BDF4-5C777DA16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0" y="3216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Line 561">
                  <a:extLst>
                    <a:ext uri="{FF2B5EF4-FFF2-40B4-BE49-F238E27FC236}">
                      <a16:creationId xmlns:a16="http://schemas.microsoft.com/office/drawing/2014/main" id="{6EF547C6-6445-469A-864E-C2B1BB221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9" y="321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Line 562">
                  <a:extLst>
                    <a:ext uri="{FF2B5EF4-FFF2-40B4-BE49-F238E27FC236}">
                      <a16:creationId xmlns:a16="http://schemas.microsoft.com/office/drawing/2014/main" id="{2F5493FE-872D-4AE0-85D4-CB9BF40CD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6" y="3206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Line 563">
                  <a:extLst>
                    <a:ext uri="{FF2B5EF4-FFF2-40B4-BE49-F238E27FC236}">
                      <a16:creationId xmlns:a16="http://schemas.microsoft.com/office/drawing/2014/main" id="{20EE36F0-9E22-40FF-9389-E39DF0C76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4" y="320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Line 564">
                  <a:extLst>
                    <a:ext uri="{FF2B5EF4-FFF2-40B4-BE49-F238E27FC236}">
                      <a16:creationId xmlns:a16="http://schemas.microsoft.com/office/drawing/2014/main" id="{413C0D0E-5357-4657-A691-BEAF4AE12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0" y="319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Line 565">
                  <a:extLst>
                    <a:ext uri="{FF2B5EF4-FFF2-40B4-BE49-F238E27FC236}">
                      <a16:creationId xmlns:a16="http://schemas.microsoft.com/office/drawing/2014/main" id="{48D9D1A7-6307-4446-A954-DEC4D7167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7" y="3187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Line 566">
                  <a:extLst>
                    <a:ext uri="{FF2B5EF4-FFF2-40B4-BE49-F238E27FC236}">
                      <a16:creationId xmlns:a16="http://schemas.microsoft.com/office/drawing/2014/main" id="{DB1C5C6C-1E98-4AF8-BDAC-98081861B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2" y="318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Line 567">
                  <a:extLst>
                    <a:ext uri="{FF2B5EF4-FFF2-40B4-BE49-F238E27FC236}">
                      <a16:creationId xmlns:a16="http://schemas.microsoft.com/office/drawing/2014/main" id="{A8FB458E-6B0C-4987-A506-84BA31D33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7" y="3169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Line 568">
                  <a:extLst>
                    <a:ext uri="{FF2B5EF4-FFF2-40B4-BE49-F238E27FC236}">
                      <a16:creationId xmlns:a16="http://schemas.microsoft.com/office/drawing/2014/main" id="{EC4D10AD-F136-4A9E-9868-B7394644D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3161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Line 569">
                  <a:extLst>
                    <a:ext uri="{FF2B5EF4-FFF2-40B4-BE49-F238E27FC236}">
                      <a16:creationId xmlns:a16="http://schemas.microsoft.com/office/drawing/2014/main" id="{4D8AC68C-A2A1-4FE3-9FE9-5A179E36F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2" y="316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Line 570">
                  <a:extLst>
                    <a:ext uri="{FF2B5EF4-FFF2-40B4-BE49-F238E27FC236}">
                      <a16:creationId xmlns:a16="http://schemas.microsoft.com/office/drawing/2014/main" id="{5FE7D193-7686-402B-AAEC-B371FD9672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9" y="315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Line 571">
                  <a:extLst>
                    <a:ext uri="{FF2B5EF4-FFF2-40B4-BE49-F238E27FC236}">
                      <a16:creationId xmlns:a16="http://schemas.microsoft.com/office/drawing/2014/main" id="{8D79A487-2110-4FA6-9864-AD77152DD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6" y="315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Line 572">
                  <a:extLst>
                    <a:ext uri="{FF2B5EF4-FFF2-40B4-BE49-F238E27FC236}">
                      <a16:creationId xmlns:a16="http://schemas.microsoft.com/office/drawing/2014/main" id="{0D85E2C4-1257-4804-B6D5-20E9BA6BCA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2" y="3157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Line 573">
                  <a:extLst>
                    <a:ext uri="{FF2B5EF4-FFF2-40B4-BE49-F238E27FC236}">
                      <a16:creationId xmlns:a16="http://schemas.microsoft.com/office/drawing/2014/main" id="{FC8A9904-759D-418A-A17B-FB8BA7C11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8" y="3154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Line 574">
                  <a:extLst>
                    <a:ext uri="{FF2B5EF4-FFF2-40B4-BE49-F238E27FC236}">
                      <a16:creationId xmlns:a16="http://schemas.microsoft.com/office/drawing/2014/main" id="{41E56ED5-DCEF-484E-AC90-52A30EC26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5" y="315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Line 575">
                  <a:extLst>
                    <a:ext uri="{FF2B5EF4-FFF2-40B4-BE49-F238E27FC236}">
                      <a16:creationId xmlns:a16="http://schemas.microsoft.com/office/drawing/2014/main" id="{A2801C42-1432-4B60-809C-25F1A6C9C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1" y="314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Line 576">
                  <a:extLst>
                    <a:ext uri="{FF2B5EF4-FFF2-40B4-BE49-F238E27FC236}">
                      <a16:creationId xmlns:a16="http://schemas.microsoft.com/office/drawing/2014/main" id="{F3861C3D-B08B-4730-98E1-E3E71BD41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8" y="314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Line 577">
                  <a:extLst>
                    <a:ext uri="{FF2B5EF4-FFF2-40B4-BE49-F238E27FC236}">
                      <a16:creationId xmlns:a16="http://schemas.microsoft.com/office/drawing/2014/main" id="{3D72DDC7-7A13-4A0F-8721-AF2160907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4" y="3134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Line 578">
                  <a:extLst>
                    <a:ext uri="{FF2B5EF4-FFF2-40B4-BE49-F238E27FC236}">
                      <a16:creationId xmlns:a16="http://schemas.microsoft.com/office/drawing/2014/main" id="{AEC012F5-96A3-413D-9C16-3A6152DFF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66" y="3109"/>
                  <a:ext cx="0" cy="2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Line 579">
                  <a:extLst>
                    <a:ext uri="{FF2B5EF4-FFF2-40B4-BE49-F238E27FC236}">
                      <a16:creationId xmlns:a16="http://schemas.microsoft.com/office/drawing/2014/main" id="{BCE6B475-7DC4-4BAF-96DF-8872A6905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9" y="312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Line 580">
                  <a:extLst>
                    <a:ext uri="{FF2B5EF4-FFF2-40B4-BE49-F238E27FC236}">
                      <a16:creationId xmlns:a16="http://schemas.microsoft.com/office/drawing/2014/main" id="{7E07254E-1F28-425E-9367-ED560A8C8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1" y="312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Line 581">
                  <a:extLst>
                    <a:ext uri="{FF2B5EF4-FFF2-40B4-BE49-F238E27FC236}">
                      <a16:creationId xmlns:a16="http://schemas.microsoft.com/office/drawing/2014/main" id="{4ABC20DD-EEFD-46BF-AE56-1C21165C1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4" y="311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Line 582">
                  <a:extLst>
                    <a:ext uri="{FF2B5EF4-FFF2-40B4-BE49-F238E27FC236}">
                      <a16:creationId xmlns:a16="http://schemas.microsoft.com/office/drawing/2014/main" id="{7EB0AECA-9B34-4FE9-8253-A3E71861D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7" y="310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Line 583">
                  <a:extLst>
                    <a:ext uri="{FF2B5EF4-FFF2-40B4-BE49-F238E27FC236}">
                      <a16:creationId xmlns:a16="http://schemas.microsoft.com/office/drawing/2014/main" id="{4C6FD6AD-3D7B-49A9-BDDA-C46C7D901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2" y="309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Line 584">
                  <a:extLst>
                    <a:ext uri="{FF2B5EF4-FFF2-40B4-BE49-F238E27FC236}">
                      <a16:creationId xmlns:a16="http://schemas.microsoft.com/office/drawing/2014/main" id="{C28BC741-3C24-488A-A798-CFC6A742C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7" y="309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Line 585">
                  <a:extLst>
                    <a:ext uri="{FF2B5EF4-FFF2-40B4-BE49-F238E27FC236}">
                      <a16:creationId xmlns:a16="http://schemas.microsoft.com/office/drawing/2014/main" id="{0B953156-3FEE-491C-A55A-CA32D1211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3" y="308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Line 586">
                  <a:extLst>
                    <a:ext uri="{FF2B5EF4-FFF2-40B4-BE49-F238E27FC236}">
                      <a16:creationId xmlns:a16="http://schemas.microsoft.com/office/drawing/2014/main" id="{652C1494-A0CD-4531-AF90-AFAEEAC87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6" y="316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Line 587">
                  <a:extLst>
                    <a:ext uri="{FF2B5EF4-FFF2-40B4-BE49-F238E27FC236}">
                      <a16:creationId xmlns:a16="http://schemas.microsoft.com/office/drawing/2014/main" id="{6212A64D-0F19-4186-8AE7-6B4EF44CB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9" y="315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Line 588">
                  <a:extLst>
                    <a:ext uri="{FF2B5EF4-FFF2-40B4-BE49-F238E27FC236}">
                      <a16:creationId xmlns:a16="http://schemas.microsoft.com/office/drawing/2014/main" id="{1A240AB1-8C9D-431C-8BFB-0C8D4A2C94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3" y="3158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Line 589">
                  <a:extLst>
                    <a:ext uri="{FF2B5EF4-FFF2-40B4-BE49-F238E27FC236}">
                      <a16:creationId xmlns:a16="http://schemas.microsoft.com/office/drawing/2014/main" id="{336F81A1-C026-4D1E-9C09-C2AF0A644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7" y="3156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Line 590">
                  <a:extLst>
                    <a:ext uri="{FF2B5EF4-FFF2-40B4-BE49-F238E27FC236}">
                      <a16:creationId xmlns:a16="http://schemas.microsoft.com/office/drawing/2014/main" id="{F90512CD-7667-48C1-B57E-194852CAF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0" y="315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Line 591">
                  <a:extLst>
                    <a:ext uri="{FF2B5EF4-FFF2-40B4-BE49-F238E27FC236}">
                      <a16:creationId xmlns:a16="http://schemas.microsoft.com/office/drawing/2014/main" id="{888C0E8C-2564-422E-8D01-7EFC8CE8A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3" y="3151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Line 592">
                  <a:extLst>
                    <a:ext uri="{FF2B5EF4-FFF2-40B4-BE49-F238E27FC236}">
                      <a16:creationId xmlns:a16="http://schemas.microsoft.com/office/drawing/2014/main" id="{7C3AAAD7-F2A9-4FFE-935C-0D541DEDF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7" y="314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Line 593">
                  <a:extLst>
                    <a:ext uri="{FF2B5EF4-FFF2-40B4-BE49-F238E27FC236}">
                      <a16:creationId xmlns:a16="http://schemas.microsoft.com/office/drawing/2014/main" id="{2D9ECDE6-8997-4983-AC19-D7DEB061F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14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Line 594">
                  <a:extLst>
                    <a:ext uri="{FF2B5EF4-FFF2-40B4-BE49-F238E27FC236}">
                      <a16:creationId xmlns:a16="http://schemas.microsoft.com/office/drawing/2014/main" id="{FD4F7067-8418-40EF-BC02-834DC853A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4" y="3134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Line 595">
                  <a:extLst>
                    <a:ext uri="{FF2B5EF4-FFF2-40B4-BE49-F238E27FC236}">
                      <a16:creationId xmlns:a16="http://schemas.microsoft.com/office/drawing/2014/main" id="{0C9E1D55-714F-41AB-90AD-ACB17EBE2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4" y="3128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Line 596">
                  <a:extLst>
                    <a:ext uri="{FF2B5EF4-FFF2-40B4-BE49-F238E27FC236}">
                      <a16:creationId xmlns:a16="http://schemas.microsoft.com/office/drawing/2014/main" id="{BCD71F56-4B41-4F4F-BCDC-8B9F5F707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1" y="3124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Line 597">
                  <a:extLst>
                    <a:ext uri="{FF2B5EF4-FFF2-40B4-BE49-F238E27FC236}">
                      <a16:creationId xmlns:a16="http://schemas.microsoft.com/office/drawing/2014/main" id="{CF01B0C6-68E9-48A7-8B14-0A9A308B4C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" y="3118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Line 598">
                  <a:extLst>
                    <a:ext uri="{FF2B5EF4-FFF2-40B4-BE49-F238E27FC236}">
                      <a16:creationId xmlns:a16="http://schemas.microsoft.com/office/drawing/2014/main" id="{32B38A5D-5F4D-4D15-BD07-31E6060052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5" y="3112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Line 599">
                  <a:extLst>
                    <a:ext uri="{FF2B5EF4-FFF2-40B4-BE49-F238E27FC236}">
                      <a16:creationId xmlns:a16="http://schemas.microsoft.com/office/drawing/2014/main" id="{B7C09E32-2764-48C8-B1EF-C751AAF79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1" y="310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Line 600">
                  <a:extLst>
                    <a:ext uri="{FF2B5EF4-FFF2-40B4-BE49-F238E27FC236}">
                      <a16:creationId xmlns:a16="http://schemas.microsoft.com/office/drawing/2014/main" id="{174DFF0F-9336-46E6-A480-539AA43FA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3097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Line 601">
                  <a:extLst>
                    <a:ext uri="{FF2B5EF4-FFF2-40B4-BE49-F238E27FC236}">
                      <a16:creationId xmlns:a16="http://schemas.microsoft.com/office/drawing/2014/main" id="{BCF171A6-B63B-41D3-9757-FDDE81806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2" y="3086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Line 602">
                  <a:extLst>
                    <a:ext uri="{FF2B5EF4-FFF2-40B4-BE49-F238E27FC236}">
                      <a16:creationId xmlns:a16="http://schemas.microsoft.com/office/drawing/2014/main" id="{44E5BFDE-FD55-44DB-9817-4AD2524C8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4" y="3082"/>
                  <a:ext cx="1" cy="48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Line 603">
                  <a:extLst>
                    <a:ext uri="{FF2B5EF4-FFF2-40B4-BE49-F238E27FC236}">
                      <a16:creationId xmlns:a16="http://schemas.microsoft.com/office/drawing/2014/main" id="{F51F5997-E0D7-4FD4-AF87-0B781BDD2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307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Line 604">
                  <a:extLst>
                    <a:ext uri="{FF2B5EF4-FFF2-40B4-BE49-F238E27FC236}">
                      <a16:creationId xmlns:a16="http://schemas.microsoft.com/office/drawing/2014/main" id="{7B4BC953-1452-4E1E-BA5C-A6B8D9D86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2" y="3075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Line 605">
                  <a:extLst>
                    <a:ext uri="{FF2B5EF4-FFF2-40B4-BE49-F238E27FC236}">
                      <a16:creationId xmlns:a16="http://schemas.microsoft.com/office/drawing/2014/main" id="{565CCCD6-A461-4F7D-BA84-459F847FB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8" y="3075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Line 606">
                  <a:extLst>
                    <a:ext uri="{FF2B5EF4-FFF2-40B4-BE49-F238E27FC236}">
                      <a16:creationId xmlns:a16="http://schemas.microsoft.com/office/drawing/2014/main" id="{8D19DE69-94EC-4724-A718-7AB31A471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5" y="3072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Line 607">
                  <a:extLst>
                    <a:ext uri="{FF2B5EF4-FFF2-40B4-BE49-F238E27FC236}">
                      <a16:creationId xmlns:a16="http://schemas.microsoft.com/office/drawing/2014/main" id="{28C81B9B-1ED2-4742-A1CF-302F07F3E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1" y="306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Line 608">
                  <a:extLst>
                    <a:ext uri="{FF2B5EF4-FFF2-40B4-BE49-F238E27FC236}">
                      <a16:creationId xmlns:a16="http://schemas.microsoft.com/office/drawing/2014/main" id="{B93310A6-5E8C-420E-8D21-08F77C6C0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8" y="306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Line 609">
                  <a:extLst>
                    <a:ext uri="{FF2B5EF4-FFF2-40B4-BE49-F238E27FC236}">
                      <a16:creationId xmlns:a16="http://schemas.microsoft.com/office/drawing/2014/main" id="{F7550CF2-65DD-4B30-91A8-546A14A53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4" y="306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Line 610">
                  <a:extLst>
                    <a:ext uri="{FF2B5EF4-FFF2-40B4-BE49-F238E27FC236}">
                      <a16:creationId xmlns:a16="http://schemas.microsoft.com/office/drawing/2014/main" id="{F55749B7-E72D-4E01-9A97-F2324B129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1" y="3056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Line 611">
                  <a:extLst>
                    <a:ext uri="{FF2B5EF4-FFF2-40B4-BE49-F238E27FC236}">
                      <a16:creationId xmlns:a16="http://schemas.microsoft.com/office/drawing/2014/main" id="{47A36665-7D29-4D78-B580-B8C87986FC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7" y="305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Line 612">
                  <a:extLst>
                    <a:ext uri="{FF2B5EF4-FFF2-40B4-BE49-F238E27FC236}">
                      <a16:creationId xmlns:a16="http://schemas.microsoft.com/office/drawing/2014/main" id="{DBCDB3E1-7538-4F89-B948-6AC4C60D5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9" y="304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Line 613">
                  <a:extLst>
                    <a:ext uri="{FF2B5EF4-FFF2-40B4-BE49-F238E27FC236}">
                      <a16:creationId xmlns:a16="http://schemas.microsoft.com/office/drawing/2014/main" id="{C8C0A3BB-F6F2-4BA0-B82C-6F1EBE301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1" y="3040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Line 614">
                  <a:extLst>
                    <a:ext uri="{FF2B5EF4-FFF2-40B4-BE49-F238E27FC236}">
                      <a16:creationId xmlns:a16="http://schemas.microsoft.com/office/drawing/2014/main" id="{E4A9806D-0CAD-4F39-85E4-5DBDB4691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4" y="303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0" name="Line 615">
                  <a:extLst>
                    <a:ext uri="{FF2B5EF4-FFF2-40B4-BE49-F238E27FC236}">
                      <a16:creationId xmlns:a16="http://schemas.microsoft.com/office/drawing/2014/main" id="{44545198-73E6-400B-AF89-B389CC27E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7" y="302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Line 616">
                  <a:extLst>
                    <a:ext uri="{FF2B5EF4-FFF2-40B4-BE49-F238E27FC236}">
                      <a16:creationId xmlns:a16="http://schemas.microsoft.com/office/drawing/2014/main" id="{4AEB3ED4-3D25-4631-AEE0-EB1461FEA5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0" y="3021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Line 617">
                  <a:extLst>
                    <a:ext uri="{FF2B5EF4-FFF2-40B4-BE49-F238E27FC236}">
                      <a16:creationId xmlns:a16="http://schemas.microsoft.com/office/drawing/2014/main" id="{7029D070-0F06-4C8C-AB75-087E063BA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5" y="3014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Line 618">
                  <a:extLst>
                    <a:ext uri="{FF2B5EF4-FFF2-40B4-BE49-F238E27FC236}">
                      <a16:creationId xmlns:a16="http://schemas.microsoft.com/office/drawing/2014/main" id="{5AB84278-6E6D-4E54-903F-579E7EC34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" y="300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Line 619">
                  <a:extLst>
                    <a:ext uri="{FF2B5EF4-FFF2-40B4-BE49-F238E27FC236}">
                      <a16:creationId xmlns:a16="http://schemas.microsoft.com/office/drawing/2014/main" id="{9E2A4547-949A-43BA-95EC-252AFFEC1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7" y="2995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Line 620">
                  <a:extLst>
                    <a:ext uri="{FF2B5EF4-FFF2-40B4-BE49-F238E27FC236}">
                      <a16:creationId xmlns:a16="http://schemas.microsoft.com/office/drawing/2014/main" id="{BF8177F2-F91B-481C-9E98-CBDADD48A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9" y="307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6" name="Line 621">
                  <a:extLst>
                    <a:ext uri="{FF2B5EF4-FFF2-40B4-BE49-F238E27FC236}">
                      <a16:creationId xmlns:a16="http://schemas.microsoft.com/office/drawing/2014/main" id="{B2588140-BFCF-4686-B6F7-38647124D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2" y="3075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7" name="Line 622">
                  <a:extLst>
                    <a:ext uri="{FF2B5EF4-FFF2-40B4-BE49-F238E27FC236}">
                      <a16:creationId xmlns:a16="http://schemas.microsoft.com/office/drawing/2014/main" id="{48F1A73F-DC5B-4534-AB6C-3E7BA2912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6" y="3074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Line 623">
                  <a:extLst>
                    <a:ext uri="{FF2B5EF4-FFF2-40B4-BE49-F238E27FC236}">
                      <a16:creationId xmlns:a16="http://schemas.microsoft.com/office/drawing/2014/main" id="{0E7FCF89-EC53-4E16-A34B-1C0E1B736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0" y="307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Line 624">
                  <a:extLst>
                    <a:ext uri="{FF2B5EF4-FFF2-40B4-BE49-F238E27FC236}">
                      <a16:creationId xmlns:a16="http://schemas.microsoft.com/office/drawing/2014/main" id="{18D980BA-03E6-4C55-9012-CDF1EDBEE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3" y="3068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Line 625">
                  <a:extLst>
                    <a:ext uri="{FF2B5EF4-FFF2-40B4-BE49-F238E27FC236}">
                      <a16:creationId xmlns:a16="http://schemas.microsoft.com/office/drawing/2014/main" id="{B4CD71C0-B024-4A04-8F25-4F226E3F2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6" y="3066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Line 626">
                  <a:extLst>
                    <a:ext uri="{FF2B5EF4-FFF2-40B4-BE49-F238E27FC236}">
                      <a16:creationId xmlns:a16="http://schemas.microsoft.com/office/drawing/2014/main" id="{ADD32B75-B42C-4CAA-AC19-E136AAF84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0" y="3061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Line 627">
                  <a:extLst>
                    <a:ext uri="{FF2B5EF4-FFF2-40B4-BE49-F238E27FC236}">
                      <a16:creationId xmlns:a16="http://schemas.microsoft.com/office/drawing/2014/main" id="{8BDB56A8-EB0C-425D-888D-A268D46D9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4" y="305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Line 628">
                  <a:extLst>
                    <a:ext uri="{FF2B5EF4-FFF2-40B4-BE49-F238E27FC236}">
                      <a16:creationId xmlns:a16="http://schemas.microsoft.com/office/drawing/2014/main" id="{E396DDDC-A936-4D22-AB2C-40E284782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7" y="304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Line 629">
                  <a:extLst>
                    <a:ext uri="{FF2B5EF4-FFF2-40B4-BE49-F238E27FC236}">
                      <a16:creationId xmlns:a16="http://schemas.microsoft.com/office/drawing/2014/main" id="{CEA63DB3-1C23-44F5-9C11-5729A9E83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6" y="3044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Line 630">
                  <a:extLst>
                    <a:ext uri="{FF2B5EF4-FFF2-40B4-BE49-F238E27FC236}">
                      <a16:creationId xmlns:a16="http://schemas.microsoft.com/office/drawing/2014/main" id="{4A206A86-63C0-454B-AAA1-A11BC78C7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4" y="303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Line 631">
                  <a:extLst>
                    <a:ext uri="{FF2B5EF4-FFF2-40B4-BE49-F238E27FC236}">
                      <a16:creationId xmlns:a16="http://schemas.microsoft.com/office/drawing/2014/main" id="{B8F8AD0D-2F71-4E69-9AC4-4F7CF2381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1" y="303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Line 632">
                  <a:extLst>
                    <a:ext uri="{FF2B5EF4-FFF2-40B4-BE49-F238E27FC236}">
                      <a16:creationId xmlns:a16="http://schemas.microsoft.com/office/drawing/2014/main" id="{82E5A238-1CF0-4FCE-9A11-D83CAB5E6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7" y="3027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Line 633">
                  <a:extLst>
                    <a:ext uri="{FF2B5EF4-FFF2-40B4-BE49-F238E27FC236}">
                      <a16:creationId xmlns:a16="http://schemas.microsoft.com/office/drawing/2014/main" id="{5E137C9D-1CAD-4C6E-816A-8B548FEC8E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4" y="302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Line 634">
                  <a:extLst>
                    <a:ext uri="{FF2B5EF4-FFF2-40B4-BE49-F238E27FC236}">
                      <a16:creationId xmlns:a16="http://schemas.microsoft.com/office/drawing/2014/main" id="{A91766E2-8E7E-4CD3-B296-1C6145A079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3012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Line 635">
                  <a:extLst>
                    <a:ext uri="{FF2B5EF4-FFF2-40B4-BE49-F238E27FC236}">
                      <a16:creationId xmlns:a16="http://schemas.microsoft.com/office/drawing/2014/main" id="{7DD8DACF-E144-41A7-80B0-0A5937AF1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4" y="3005"/>
                  <a:ext cx="1" cy="48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Line 636">
                  <a:extLst>
                    <a:ext uri="{FF2B5EF4-FFF2-40B4-BE49-F238E27FC236}">
                      <a16:creationId xmlns:a16="http://schemas.microsoft.com/office/drawing/2014/main" id="{1E9526B1-B1EE-428F-9CFE-F1BF691A0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7" y="3000"/>
                  <a:ext cx="1" cy="46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Line 637">
                  <a:extLst>
                    <a:ext uri="{FF2B5EF4-FFF2-40B4-BE49-F238E27FC236}">
                      <a16:creationId xmlns:a16="http://schemas.microsoft.com/office/drawing/2014/main" id="{89E6D230-EBB4-4DA0-9124-2FC0E7FB2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8" y="302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Line 638">
                  <a:extLst>
                    <a:ext uri="{FF2B5EF4-FFF2-40B4-BE49-F238E27FC236}">
                      <a16:creationId xmlns:a16="http://schemas.microsoft.com/office/drawing/2014/main" id="{2B58F0C4-0855-421B-B86E-DEC4B4758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" y="301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Line 639">
                  <a:extLst>
                    <a:ext uri="{FF2B5EF4-FFF2-40B4-BE49-F238E27FC236}">
                      <a16:creationId xmlns:a16="http://schemas.microsoft.com/office/drawing/2014/main" id="{505A3D94-2457-4679-8661-FD8CD55AA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1" y="3019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Line 640">
                  <a:extLst>
                    <a:ext uri="{FF2B5EF4-FFF2-40B4-BE49-F238E27FC236}">
                      <a16:creationId xmlns:a16="http://schemas.microsoft.com/office/drawing/2014/main" id="{45FF7115-C99D-4C31-9964-3363E186D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7" y="3017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Line 641">
                  <a:extLst>
                    <a:ext uri="{FF2B5EF4-FFF2-40B4-BE49-F238E27FC236}">
                      <a16:creationId xmlns:a16="http://schemas.microsoft.com/office/drawing/2014/main" id="{67F6E160-A1E9-4DA6-9B56-032F047EC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4" y="3014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Line 642">
                  <a:extLst>
                    <a:ext uri="{FF2B5EF4-FFF2-40B4-BE49-F238E27FC236}">
                      <a16:creationId xmlns:a16="http://schemas.microsoft.com/office/drawing/2014/main" id="{084A436E-EF99-47FE-9FEC-445650128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0" y="301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Line 643">
                  <a:extLst>
                    <a:ext uri="{FF2B5EF4-FFF2-40B4-BE49-F238E27FC236}">
                      <a16:creationId xmlns:a16="http://schemas.microsoft.com/office/drawing/2014/main" id="{6918211E-A3F9-436C-BFD0-41A15F601F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7" y="300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Line 644">
                  <a:extLst>
                    <a:ext uri="{FF2B5EF4-FFF2-40B4-BE49-F238E27FC236}">
                      <a16:creationId xmlns:a16="http://schemas.microsoft.com/office/drawing/2014/main" id="{70D80F48-185C-465D-A53C-05FF37425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300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Line 645">
                  <a:extLst>
                    <a:ext uri="{FF2B5EF4-FFF2-40B4-BE49-F238E27FC236}">
                      <a16:creationId xmlns:a16="http://schemas.microsoft.com/office/drawing/2014/main" id="{87434242-2DDC-4A0A-B5BA-B660F53B1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0" y="2994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Line 646">
                  <a:extLst>
                    <a:ext uri="{FF2B5EF4-FFF2-40B4-BE49-F238E27FC236}">
                      <a16:creationId xmlns:a16="http://schemas.microsoft.com/office/drawing/2014/main" id="{8C409B73-7365-4483-993E-0D559DA88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299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Line 647">
                  <a:extLst>
                    <a:ext uri="{FF2B5EF4-FFF2-40B4-BE49-F238E27FC236}">
                      <a16:creationId xmlns:a16="http://schemas.microsoft.com/office/drawing/2014/main" id="{EBE440F8-9C32-462E-B6FF-CDB70E4FA3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298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Line 648">
                  <a:extLst>
                    <a:ext uri="{FF2B5EF4-FFF2-40B4-BE49-F238E27FC236}">
                      <a16:creationId xmlns:a16="http://schemas.microsoft.com/office/drawing/2014/main" id="{77862B87-FE9B-4C22-8049-514E4A591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7" y="2979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Line 649">
                  <a:extLst>
                    <a:ext uri="{FF2B5EF4-FFF2-40B4-BE49-F238E27FC236}">
                      <a16:creationId xmlns:a16="http://schemas.microsoft.com/office/drawing/2014/main" id="{36D02EEA-7E07-4322-823B-D1E9DC0A9B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0" y="297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Line 650">
                  <a:extLst>
                    <a:ext uri="{FF2B5EF4-FFF2-40B4-BE49-F238E27FC236}">
                      <a16:creationId xmlns:a16="http://schemas.microsoft.com/office/drawing/2014/main" id="{30D1F407-B6A1-4603-B3F3-2C367E919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2" y="2966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Line 651">
                  <a:extLst>
                    <a:ext uri="{FF2B5EF4-FFF2-40B4-BE49-F238E27FC236}">
                      <a16:creationId xmlns:a16="http://schemas.microsoft.com/office/drawing/2014/main" id="{430AA25B-6E45-43B1-98D9-195705B61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7" y="2958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Line 652">
                  <a:extLst>
                    <a:ext uri="{FF2B5EF4-FFF2-40B4-BE49-F238E27FC236}">
                      <a16:creationId xmlns:a16="http://schemas.microsoft.com/office/drawing/2014/main" id="{106989D4-CC7C-401E-AEE5-0FFEA44DB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2" y="2949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Line 653">
                  <a:extLst>
                    <a:ext uri="{FF2B5EF4-FFF2-40B4-BE49-F238E27FC236}">
                      <a16:creationId xmlns:a16="http://schemas.microsoft.com/office/drawing/2014/main" id="{3756D05B-9FF1-4EA1-8D23-3C5CB9FDC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940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Line 654">
                  <a:extLst>
                    <a:ext uri="{FF2B5EF4-FFF2-40B4-BE49-F238E27FC236}">
                      <a16:creationId xmlns:a16="http://schemas.microsoft.com/office/drawing/2014/main" id="{362D8EC9-092D-4252-A6F4-9ED4EF3E6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2" y="302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Line 655">
                  <a:extLst>
                    <a:ext uri="{FF2B5EF4-FFF2-40B4-BE49-F238E27FC236}">
                      <a16:creationId xmlns:a16="http://schemas.microsoft.com/office/drawing/2014/main" id="{563E4A4B-013E-4207-AA06-745E6A44D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5" y="3019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Line 656">
                  <a:extLst>
                    <a:ext uri="{FF2B5EF4-FFF2-40B4-BE49-F238E27FC236}">
                      <a16:creationId xmlns:a16="http://schemas.microsoft.com/office/drawing/2014/main" id="{EEC6B465-3644-4080-AC64-6C803BA12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9" y="3018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Line 657">
                  <a:extLst>
                    <a:ext uri="{FF2B5EF4-FFF2-40B4-BE49-F238E27FC236}">
                      <a16:creationId xmlns:a16="http://schemas.microsoft.com/office/drawing/2014/main" id="{6FEF6D4B-0D4F-4BC7-A7E7-B60FB74F8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2" y="3016"/>
                  <a:ext cx="1" cy="4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Line 658">
                  <a:extLst>
                    <a:ext uri="{FF2B5EF4-FFF2-40B4-BE49-F238E27FC236}">
                      <a16:creationId xmlns:a16="http://schemas.microsoft.com/office/drawing/2014/main" id="{9A620BA0-31EE-4E36-A74B-3262B1A16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3013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Line 659">
                  <a:extLst>
                    <a:ext uri="{FF2B5EF4-FFF2-40B4-BE49-F238E27FC236}">
                      <a16:creationId xmlns:a16="http://schemas.microsoft.com/office/drawing/2014/main" id="{C27E9ED1-8BC5-43B1-87DB-FE640CADB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9" y="301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Line 660">
                  <a:extLst>
                    <a:ext uri="{FF2B5EF4-FFF2-40B4-BE49-F238E27FC236}">
                      <a16:creationId xmlns:a16="http://schemas.microsoft.com/office/drawing/2014/main" id="{67DD0BC8-550B-44A6-A74D-F7F34965F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3" y="3005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Line 661">
                  <a:extLst>
                    <a:ext uri="{FF2B5EF4-FFF2-40B4-BE49-F238E27FC236}">
                      <a16:creationId xmlns:a16="http://schemas.microsoft.com/office/drawing/2014/main" id="{87574C67-848A-4F9D-90A4-AC83C2439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6" y="3000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Line 662">
                  <a:extLst>
                    <a:ext uri="{FF2B5EF4-FFF2-40B4-BE49-F238E27FC236}">
                      <a16:creationId xmlns:a16="http://schemas.microsoft.com/office/drawing/2014/main" id="{E8C07DFF-0F26-4805-A98D-EC6199D56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0" y="2993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Line 663">
                  <a:extLst>
                    <a:ext uri="{FF2B5EF4-FFF2-40B4-BE49-F238E27FC236}">
                      <a16:creationId xmlns:a16="http://schemas.microsoft.com/office/drawing/2014/main" id="{EEAF61F3-E887-4767-8A72-AD96A1C96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9" y="2988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Line 664">
                  <a:extLst>
                    <a:ext uri="{FF2B5EF4-FFF2-40B4-BE49-F238E27FC236}">
                      <a16:creationId xmlns:a16="http://schemas.microsoft.com/office/drawing/2014/main" id="{FFD764DB-D74B-4CF5-8DEE-381E352A1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984"/>
                  <a:ext cx="1" cy="50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Line 665">
                  <a:extLst>
                    <a:ext uri="{FF2B5EF4-FFF2-40B4-BE49-F238E27FC236}">
                      <a16:creationId xmlns:a16="http://schemas.microsoft.com/office/drawing/2014/main" id="{00F1116D-74F3-49FB-8C5A-90C7C32E6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4" y="2977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Line 666">
                  <a:extLst>
                    <a:ext uri="{FF2B5EF4-FFF2-40B4-BE49-F238E27FC236}">
                      <a16:creationId xmlns:a16="http://schemas.microsoft.com/office/drawing/2014/main" id="{4496BC67-C168-41B6-9B54-BF189A80E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0" y="2972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Line 667">
                  <a:extLst>
                    <a:ext uri="{FF2B5EF4-FFF2-40B4-BE49-F238E27FC236}">
                      <a16:creationId xmlns:a16="http://schemas.microsoft.com/office/drawing/2014/main" id="{7FB01C5F-9AEE-4A9B-A7B1-B09CE9519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7" y="2964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Line 668">
                  <a:extLst>
                    <a:ext uri="{FF2B5EF4-FFF2-40B4-BE49-F238E27FC236}">
                      <a16:creationId xmlns:a16="http://schemas.microsoft.com/office/drawing/2014/main" id="{9108CC37-FD0D-4B72-9E08-4262B1C2EB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2957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Line 669">
                  <a:extLst>
                    <a:ext uri="{FF2B5EF4-FFF2-40B4-BE49-F238E27FC236}">
                      <a16:creationId xmlns:a16="http://schemas.microsoft.com/office/drawing/2014/main" id="{EF6F129A-1FF6-4DF3-B6A8-F6C956565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7" y="2946"/>
                  <a:ext cx="1" cy="51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Line 670">
                  <a:extLst>
                    <a:ext uri="{FF2B5EF4-FFF2-40B4-BE49-F238E27FC236}">
                      <a16:creationId xmlns:a16="http://schemas.microsoft.com/office/drawing/2014/main" id="{8448B725-A326-4A28-879B-CD9A435AB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9" y="2938"/>
                  <a:ext cx="1" cy="5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3" name="Rectangle 734">
              <a:extLst>
                <a:ext uri="{FF2B5EF4-FFF2-40B4-BE49-F238E27FC236}">
                  <a16:creationId xmlns:a16="http://schemas.microsoft.com/office/drawing/2014/main" id="{A7BE17DC-471D-42CC-A1C7-1FC7CC42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71" y="1750359"/>
              <a:ext cx="4732339" cy="6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66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sv-S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Fraunhofer-Gesellschaft 2018</a:t>
              </a:r>
              <a:endParaRPr kumimoji="0" lang="sv-SE" alt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44" name="Group 2146">
              <a:extLst>
                <a:ext uri="{FF2B5EF4-FFF2-40B4-BE49-F238E27FC236}">
                  <a16:creationId xmlns:a16="http://schemas.microsoft.com/office/drawing/2014/main" id="{34AC1553-1F89-4226-9CFE-2FD826048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4554" y="1813361"/>
              <a:ext cx="3395009" cy="4619281"/>
              <a:chOff x="4565649" y="282388"/>
              <a:chExt cx="4371975" cy="5948550"/>
            </a:xfrm>
          </p:grpSpPr>
          <p:pic>
            <p:nvPicPr>
              <p:cNvPr id="45" name="Picture 7">
                <a:extLst>
                  <a:ext uri="{FF2B5EF4-FFF2-40B4-BE49-F238E27FC236}">
                    <a16:creationId xmlns:a16="http://schemas.microsoft.com/office/drawing/2014/main" id="{2A4FCAA5-5389-4AF0-8C96-609438633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3906" y="705183"/>
                <a:ext cx="2541494" cy="2775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1410">
                <a:extLst>
                  <a:ext uri="{FF2B5EF4-FFF2-40B4-BE49-F238E27FC236}">
                    <a16:creationId xmlns:a16="http://schemas.microsoft.com/office/drawing/2014/main" id="{888F7BB4-BCFD-4899-8A21-44FE94A656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3567" y="282388"/>
                <a:ext cx="80681" cy="1049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66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endParaRPr>
              </a:p>
            </p:txBody>
          </p:sp>
          <p:grpSp>
            <p:nvGrpSpPr>
              <p:cNvPr id="47" name="Group 2">
                <a:extLst>
                  <a:ext uri="{FF2B5EF4-FFF2-40B4-BE49-F238E27FC236}">
                    <a16:creationId xmlns:a16="http://schemas.microsoft.com/office/drawing/2014/main" id="{9BCA7A61-F6CD-44FA-B740-442AA93A89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5649" y="609600"/>
                <a:ext cx="4371975" cy="5621338"/>
                <a:chOff x="2876" y="384"/>
                <a:chExt cx="2754" cy="3541"/>
              </a:xfrm>
            </p:grpSpPr>
            <p:grpSp>
              <p:nvGrpSpPr>
                <p:cNvPr id="111" name="Group 3">
                  <a:extLst>
                    <a:ext uri="{FF2B5EF4-FFF2-40B4-BE49-F238E27FC236}">
                      <a16:creationId xmlns:a16="http://schemas.microsoft.com/office/drawing/2014/main" id="{B5596C5C-6BAF-4F86-B5CA-C1B46E1A10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76" y="384"/>
                  <a:ext cx="2754" cy="3541"/>
                  <a:chOff x="2868" y="384"/>
                  <a:chExt cx="2754" cy="3541"/>
                </a:xfrm>
              </p:grpSpPr>
              <p:graphicFrame>
                <p:nvGraphicFramePr>
                  <p:cNvPr id="113" name="Object 4">
                    <a:extLst>
                      <a:ext uri="{FF2B5EF4-FFF2-40B4-BE49-F238E27FC236}">
                        <a16:creationId xmlns:a16="http://schemas.microsoft.com/office/drawing/2014/main" id="{DC9297A9-EC8B-4116-A039-6ABD2518C96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128" y="384"/>
                  <a:ext cx="2494" cy="354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7" name="Bitmap" r:id="rId5" imgW="4038095" imgH="5723810" progId="Paint.Picture">
                          <p:embed/>
                        </p:oleObj>
                      </mc:Choice>
                      <mc:Fallback>
                        <p:oleObj name="Bitmap" r:id="rId5" imgW="4038095" imgH="5723810" progId="Paint.Picture">
                          <p:embed/>
                          <p:pic>
                            <p:nvPicPr>
                              <p:cNvPr id="113" name="Object 4">
                                <a:extLst>
                                  <a:ext uri="{FF2B5EF4-FFF2-40B4-BE49-F238E27FC236}">
                                    <a16:creationId xmlns:a16="http://schemas.microsoft.com/office/drawing/2014/main" id="{DC9297A9-EC8B-4116-A039-6ABD2518C96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lum bright="42000"/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28" y="384"/>
                                <a:ext cx="2494" cy="354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0000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3175">
                                    <a:solidFill>
                                      <a:schemeClr val="tx1"/>
                                    </a:solidFill>
                                    <a:miter lim="800000"/>
                                    <a:headEnd type="none" w="sm" len="sm"/>
                                    <a:tailEnd type="none" w="sm" len="sm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14" name="Rectangle 5">
                    <a:extLst>
                      <a:ext uri="{FF2B5EF4-FFF2-40B4-BE49-F238E27FC236}">
                        <a16:creationId xmlns:a16="http://schemas.microsoft.com/office/drawing/2014/main" id="{449D2546-E3F2-4DCE-8E12-D1855C49C6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68" y="2943"/>
                    <a:ext cx="703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Saarbrücken</a:t>
                    </a:r>
                  </a:p>
                </p:txBody>
              </p:sp>
              <p:sp>
                <p:nvSpPr>
                  <p:cNvPr id="115" name="Rectangle 6">
                    <a:extLst>
                      <a:ext uri="{FF2B5EF4-FFF2-40B4-BE49-F238E27FC236}">
                        <a16:creationId xmlns:a16="http://schemas.microsoft.com/office/drawing/2014/main" id="{A6A44394-3D61-4381-B7DF-5E24A0D857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1" y="1752"/>
                    <a:ext cx="621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Magdeburg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6" name="Rectangle 7">
                    <a:extLst>
                      <a:ext uri="{FF2B5EF4-FFF2-40B4-BE49-F238E27FC236}">
                        <a16:creationId xmlns:a16="http://schemas.microsoft.com/office/drawing/2014/main" id="{82CF6F14-D25A-44BF-BB40-1BBDE89759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904"/>
                    <a:ext cx="551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Dortmund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7" name="Rectangle 8">
                    <a:extLst>
                      <a:ext uri="{FF2B5EF4-FFF2-40B4-BE49-F238E27FC236}">
                        <a16:creationId xmlns:a16="http://schemas.microsoft.com/office/drawing/2014/main" id="{272F6888-BEC3-4C0E-BB78-0E756523D2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24" y="2080"/>
                    <a:ext cx="828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Schmallenberg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8" name="Rectangle 9">
                    <a:extLst>
                      <a:ext uri="{FF2B5EF4-FFF2-40B4-BE49-F238E27FC236}">
                        <a16:creationId xmlns:a16="http://schemas.microsoft.com/office/drawing/2014/main" id="{2C8EA2CE-617A-4724-ACA3-34397877D1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2049"/>
                    <a:ext cx="419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Aachen</a:t>
                    </a:r>
                  </a:p>
                </p:txBody>
              </p:sp>
              <p:sp>
                <p:nvSpPr>
                  <p:cNvPr id="119" name="Rectangle 10">
                    <a:extLst>
                      <a:ext uri="{FF2B5EF4-FFF2-40B4-BE49-F238E27FC236}">
                        <a16:creationId xmlns:a16="http://schemas.microsoft.com/office/drawing/2014/main" id="{D09A1B5F-EA05-4E5E-8869-518F068B73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242"/>
                    <a:ext cx="623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Euskirchen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0" name="Rectangle 11">
                    <a:extLst>
                      <a:ext uri="{FF2B5EF4-FFF2-40B4-BE49-F238E27FC236}">
                        <a16:creationId xmlns:a16="http://schemas.microsoft.com/office/drawing/2014/main" id="{DD194667-B2D4-429E-8231-E4D3F080A8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2649"/>
                    <a:ext cx="575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Darmstadt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1" name="Rectangle 12">
                    <a:extLst>
                      <a:ext uri="{FF2B5EF4-FFF2-40B4-BE49-F238E27FC236}">
                        <a16:creationId xmlns:a16="http://schemas.microsoft.com/office/drawing/2014/main" id="{406D39A7-7A3A-4C3C-BCB4-DC93D15BD8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2218"/>
                    <a:ext cx="265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Jena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2" name="Rectangle 13">
                    <a:extLst>
                      <a:ext uri="{FF2B5EF4-FFF2-40B4-BE49-F238E27FC236}">
                        <a16:creationId xmlns:a16="http://schemas.microsoft.com/office/drawing/2014/main" id="{003025FE-664D-489B-AF43-227BC46A6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3" y="2319"/>
                    <a:ext cx="520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Chemnitz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3" name="Rectangle 14">
                    <a:extLst>
                      <a:ext uri="{FF2B5EF4-FFF2-40B4-BE49-F238E27FC236}">
                        <a16:creationId xmlns:a16="http://schemas.microsoft.com/office/drawing/2014/main" id="{1319BAAC-8766-4CF3-AE8A-CCA80CFC8C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56" y="2110"/>
                    <a:ext cx="465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Dresden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4" name="Rectangle 15">
                    <a:extLst>
                      <a:ext uri="{FF2B5EF4-FFF2-40B4-BE49-F238E27FC236}">
                        <a16:creationId xmlns:a16="http://schemas.microsoft.com/office/drawing/2014/main" id="{1A73B5AD-6232-47A2-A238-B1D3714307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5" y="702"/>
                    <a:ext cx="397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Itzehoe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5" name="Rectangle 16">
                    <a:extLst>
                      <a:ext uri="{FF2B5EF4-FFF2-40B4-BE49-F238E27FC236}">
                        <a16:creationId xmlns:a16="http://schemas.microsoft.com/office/drawing/2014/main" id="{DF3FA0AC-DB66-4BCB-8DE1-9768A103D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10" y="1128"/>
                    <a:ext cx="433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Bremen</a:t>
                    </a:r>
                    <a:endParaRPr kumimoji="0" lang="de-DE" altLang="sv-SE" sz="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6" name="Rectangle 17">
                    <a:extLst>
                      <a:ext uri="{FF2B5EF4-FFF2-40B4-BE49-F238E27FC236}">
                        <a16:creationId xmlns:a16="http://schemas.microsoft.com/office/drawing/2014/main" id="{EAEE614A-DEF1-4A1A-93CC-DAC4ECE61E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0" y="1411"/>
                    <a:ext cx="534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Hannover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7" name="Rectangle 18">
                    <a:extLst>
                      <a:ext uri="{FF2B5EF4-FFF2-40B4-BE49-F238E27FC236}">
                        <a16:creationId xmlns:a16="http://schemas.microsoft.com/office/drawing/2014/main" id="{DB2CCE85-5150-4287-B82F-B824BA7F4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1596"/>
                    <a:ext cx="789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Braunschweig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8" name="Rectangle 19">
                    <a:extLst>
                      <a:ext uri="{FF2B5EF4-FFF2-40B4-BE49-F238E27FC236}">
                        <a16:creationId xmlns:a16="http://schemas.microsoft.com/office/drawing/2014/main" id="{957D7E41-47F9-488B-AE0E-E5066025D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04" y="2745"/>
                    <a:ext cx="806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Kaiserslautern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29" name="Rectangle 20">
                    <a:extLst>
                      <a:ext uri="{FF2B5EF4-FFF2-40B4-BE49-F238E27FC236}">
                        <a16:creationId xmlns:a16="http://schemas.microsoft.com/office/drawing/2014/main" id="{704B45C2-2A69-4486-8F61-E17EA8614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7" y="3486"/>
                    <a:ext cx="467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Freiburg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0" name="Rectangle 21">
                    <a:extLst>
                      <a:ext uri="{FF2B5EF4-FFF2-40B4-BE49-F238E27FC236}">
                        <a16:creationId xmlns:a16="http://schemas.microsoft.com/office/drawing/2014/main" id="{EDC2ADB4-E347-435C-B69D-791C8CEF9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71" y="2665"/>
                    <a:ext cx="537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Würzburg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1" name="Rectangle 22">
                    <a:extLst>
                      <a:ext uri="{FF2B5EF4-FFF2-40B4-BE49-F238E27FC236}">
                        <a16:creationId xmlns:a16="http://schemas.microsoft.com/office/drawing/2014/main" id="{7F5E8869-6DF8-4B6B-99E2-A60D37421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3664"/>
                    <a:ext cx="655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Holzkirchen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2" name="Rectangle 23">
                    <a:extLst>
                      <a:ext uri="{FF2B5EF4-FFF2-40B4-BE49-F238E27FC236}">
                        <a16:creationId xmlns:a16="http://schemas.microsoft.com/office/drawing/2014/main" id="{22DB7EA1-64A7-4E6B-BDB7-48F3B91AA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5" y="3016"/>
                    <a:ext cx="542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Karlsruhe</a:t>
                    </a:r>
                    <a:endParaRPr kumimoji="0" lang="de-DE" altLang="sv-SE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3" name="Rectangle 24">
                    <a:extLst>
                      <a:ext uri="{FF2B5EF4-FFF2-40B4-BE49-F238E27FC236}">
                        <a16:creationId xmlns:a16="http://schemas.microsoft.com/office/drawing/2014/main" id="{6F84CAE2-FE7C-4D29-B928-704DB84446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90" y="1950"/>
                    <a:ext cx="505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Duisburg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4" name="Rectangle 25">
                    <a:extLst>
                      <a:ext uri="{FF2B5EF4-FFF2-40B4-BE49-F238E27FC236}">
                        <a16:creationId xmlns:a16="http://schemas.microsoft.com/office/drawing/2014/main" id="{D95B2A04-91E1-4D7B-97AB-8675359898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9" y="2771"/>
                    <a:ext cx="493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Erlangen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5" name="Rectangle 26">
                    <a:extLst>
                      <a:ext uri="{FF2B5EF4-FFF2-40B4-BE49-F238E27FC236}">
                        <a16:creationId xmlns:a16="http://schemas.microsoft.com/office/drawing/2014/main" id="{AE414589-545B-4747-AE97-F253266BA8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5" y="3142"/>
                    <a:ext cx="409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Pfinztal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6" name="Rectangle 27">
                    <a:extLst>
                      <a:ext uri="{FF2B5EF4-FFF2-40B4-BE49-F238E27FC236}">
                        <a16:creationId xmlns:a16="http://schemas.microsoft.com/office/drawing/2014/main" id="{30BF763A-904B-4DBB-A7EF-1AD179FEE7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869"/>
                    <a:ext cx="568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St. Ingbert</a:t>
                    </a:r>
                  </a:p>
                </p:txBody>
              </p:sp>
              <p:sp>
                <p:nvSpPr>
                  <p:cNvPr id="137" name="Rectangle 28">
                    <a:extLst>
                      <a:ext uri="{FF2B5EF4-FFF2-40B4-BE49-F238E27FC236}">
                        <a16:creationId xmlns:a16="http://schemas.microsoft.com/office/drawing/2014/main" id="{42D1F3C4-13FF-4217-AD18-4B7A8EA9E6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437"/>
                    <a:ext cx="505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München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8" name="Rectangle 29">
                    <a:extLst>
                      <a:ext uri="{FF2B5EF4-FFF2-40B4-BE49-F238E27FC236}">
                        <a16:creationId xmlns:a16="http://schemas.microsoft.com/office/drawing/2014/main" id="{40848CA5-619A-420B-9956-553DE71C67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3320"/>
                    <a:ext cx="448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Freising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39" name="Rectangle 30">
                    <a:extLst>
                      <a:ext uri="{FF2B5EF4-FFF2-40B4-BE49-F238E27FC236}">
                        <a16:creationId xmlns:a16="http://schemas.microsoft.com/office/drawing/2014/main" id="{B83E9F46-E09C-4DEF-9021-B63DC3176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27" y="1766"/>
                    <a:ext cx="674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Oberhausen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40" name="Rectangle 31">
                    <a:extLst>
                      <a:ext uri="{FF2B5EF4-FFF2-40B4-BE49-F238E27FC236}">
                        <a16:creationId xmlns:a16="http://schemas.microsoft.com/office/drawing/2014/main" id="{88B2BE14-C527-4E22-AE03-035C7565D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63" y="3322"/>
                    <a:ext cx="481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Stuttgart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41" name="Rectangle 32">
                    <a:extLst>
                      <a:ext uri="{FF2B5EF4-FFF2-40B4-BE49-F238E27FC236}">
                        <a16:creationId xmlns:a16="http://schemas.microsoft.com/office/drawing/2014/main" id="{AE21929C-1A32-48C0-B86D-1D502F60ED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67" y="1584"/>
                    <a:ext cx="294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Golm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42" name="Rectangle 33">
                    <a:extLst>
                      <a:ext uri="{FF2B5EF4-FFF2-40B4-BE49-F238E27FC236}">
                        <a16:creationId xmlns:a16="http://schemas.microsoft.com/office/drawing/2014/main" id="{B7C4B833-A474-4A03-B581-06ED45ABDA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4" y="1450"/>
                    <a:ext cx="327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Berlin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43" name="Rectangle 34">
                    <a:extLst>
                      <a:ext uri="{FF2B5EF4-FFF2-40B4-BE49-F238E27FC236}">
                        <a16:creationId xmlns:a16="http://schemas.microsoft.com/office/drawing/2014/main" id="{7D460EA5-BE80-4F00-88DE-F21E6ADDBE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2190"/>
                    <a:ext cx="676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St. Augustin</a:t>
                    </a:r>
                  </a:p>
                </p:txBody>
              </p:sp>
              <p:sp>
                <p:nvSpPr>
                  <p:cNvPr id="144" name="Rectangle 35">
                    <a:extLst>
                      <a:ext uri="{FF2B5EF4-FFF2-40B4-BE49-F238E27FC236}">
                        <a16:creationId xmlns:a16="http://schemas.microsoft.com/office/drawing/2014/main" id="{8ED32042-AB62-495D-980F-D30DC87ABE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98" y="837"/>
                    <a:ext cx="457" cy="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Helvetica" pitchFamily="34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200">
                        <a:solidFill>
                          <a:schemeClr val="tx1"/>
                        </a:solidFill>
                        <a:latin typeface="Helvetica" pitchFamily="34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Helvetica" pitchFamily="34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Helvetica" pitchFamily="34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9966"/>
                      </a:buClr>
                      <a:buFont typeface="Wingdings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Helvetica" pitchFamily="34" charset="0"/>
                      </a:defRPr>
                    </a:lvl9pPr>
                  </a:lstStyle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sv-SE" sz="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</a:rPr>
                      <a:t>Rostock</a:t>
                    </a:r>
                    <a:endParaRPr kumimoji="0" lang="de-DE" altLang="sv-SE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12" name="Oval 36">
                  <a:extLst>
                    <a:ext uri="{FF2B5EF4-FFF2-40B4-BE49-F238E27FC236}">
                      <a16:creationId xmlns:a16="http://schemas.microsoft.com/office/drawing/2014/main" id="{D63C175F-1A74-40A1-BD77-12571D11C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282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48" name="Group 671">
                <a:extLst>
                  <a:ext uri="{FF2B5EF4-FFF2-40B4-BE49-F238E27FC236}">
                    <a16:creationId xmlns:a16="http://schemas.microsoft.com/office/drawing/2014/main" id="{0B9D0923-6548-4E16-BEAE-B2291EDC8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2850" y="1270000"/>
                <a:ext cx="3382963" cy="4546600"/>
                <a:chOff x="3201" y="1068"/>
                <a:chExt cx="2368" cy="3184"/>
              </a:xfrm>
            </p:grpSpPr>
            <p:sp>
              <p:nvSpPr>
                <p:cNvPr id="49" name="Oval 672">
                  <a:extLst>
                    <a:ext uri="{FF2B5EF4-FFF2-40B4-BE49-F238E27FC236}">
                      <a16:creationId xmlns:a16="http://schemas.microsoft.com/office/drawing/2014/main" id="{47FE105E-F798-4E71-A1EC-1680F505B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797" y="406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0" name="Oval 673">
                  <a:extLst>
                    <a:ext uri="{FF2B5EF4-FFF2-40B4-BE49-F238E27FC236}">
                      <a16:creationId xmlns:a16="http://schemas.microsoft.com/office/drawing/2014/main" id="{75FD5254-BCF8-405A-8710-71455D62E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835" y="405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1" name="Oval 674">
                  <a:extLst>
                    <a:ext uri="{FF2B5EF4-FFF2-40B4-BE49-F238E27FC236}">
                      <a16:creationId xmlns:a16="http://schemas.microsoft.com/office/drawing/2014/main" id="{5DA103DB-FAFC-4DA5-AAA4-34B2E1054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825" y="408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2" name="Oval 675">
                  <a:extLst>
                    <a:ext uri="{FF2B5EF4-FFF2-40B4-BE49-F238E27FC236}">
                      <a16:creationId xmlns:a16="http://schemas.microsoft.com/office/drawing/2014/main" id="{47359F73-8AAA-4D43-BFB6-5B9C1BE50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791" y="397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3" name="Oval 676">
                  <a:extLst>
                    <a:ext uri="{FF2B5EF4-FFF2-40B4-BE49-F238E27FC236}">
                      <a16:creationId xmlns:a16="http://schemas.microsoft.com/office/drawing/2014/main" id="{25D677FC-9880-45A6-9FF3-F67C07C67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845" y="421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4" name="Oval 677">
                  <a:extLst>
                    <a:ext uri="{FF2B5EF4-FFF2-40B4-BE49-F238E27FC236}">
                      <a16:creationId xmlns:a16="http://schemas.microsoft.com/office/drawing/2014/main" id="{F99470FE-B5FD-410A-9988-A9748FE16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677" y="335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5" name="Oval 678">
                  <a:extLst>
                    <a:ext uri="{FF2B5EF4-FFF2-40B4-BE49-F238E27FC236}">
                      <a16:creationId xmlns:a16="http://schemas.microsoft.com/office/drawing/2014/main" id="{EFCE6B61-A12A-4078-80AC-F4A4ECB71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377" y="324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6" name="Oval 679">
                  <a:extLst>
                    <a:ext uri="{FF2B5EF4-FFF2-40B4-BE49-F238E27FC236}">
                      <a16:creationId xmlns:a16="http://schemas.microsoft.com/office/drawing/2014/main" id="{5CDF87E8-A1E9-4275-8230-D2AEE35F3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99" y="415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7" name="Oval 680">
                  <a:extLst>
                    <a:ext uri="{FF2B5EF4-FFF2-40B4-BE49-F238E27FC236}">
                      <a16:creationId xmlns:a16="http://schemas.microsoft.com/office/drawing/2014/main" id="{6715B524-E01B-4671-8E87-1DEB7F201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723" y="417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8" name="Oval 681">
                  <a:extLst>
                    <a:ext uri="{FF2B5EF4-FFF2-40B4-BE49-F238E27FC236}">
                      <a16:creationId xmlns:a16="http://schemas.microsoft.com/office/drawing/2014/main" id="{03B3F017-85DD-415C-8DB7-FCC71C854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81" y="420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59" name="Oval 682">
                  <a:extLst>
                    <a:ext uri="{FF2B5EF4-FFF2-40B4-BE49-F238E27FC236}">
                      <a16:creationId xmlns:a16="http://schemas.microsoft.com/office/drawing/2014/main" id="{C5C292AD-4D3A-4C87-A625-7D288D1AB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711" y="420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0" name="Oval 683">
                  <a:extLst>
                    <a:ext uri="{FF2B5EF4-FFF2-40B4-BE49-F238E27FC236}">
                      <a16:creationId xmlns:a16="http://schemas.microsoft.com/office/drawing/2014/main" id="{6262705F-2EE9-4B12-A039-D841203B4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69" y="417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1" name="Oval 684">
                  <a:extLst>
                    <a:ext uri="{FF2B5EF4-FFF2-40B4-BE49-F238E27FC236}">
                      <a16:creationId xmlns:a16="http://schemas.microsoft.com/office/drawing/2014/main" id="{3F992398-459D-4409-8AF8-809DC3466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137" y="385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2" name="Oval 685">
                  <a:extLst>
                    <a:ext uri="{FF2B5EF4-FFF2-40B4-BE49-F238E27FC236}">
                      <a16:creationId xmlns:a16="http://schemas.microsoft.com/office/drawing/2014/main" id="{FC4447A7-5BC7-4F03-B92E-CE9505AC4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113" y="383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3" name="Oval 686">
                  <a:extLst>
                    <a:ext uri="{FF2B5EF4-FFF2-40B4-BE49-F238E27FC236}">
                      <a16:creationId xmlns:a16="http://schemas.microsoft.com/office/drawing/2014/main" id="{C1C8DC5D-9D92-41E3-AC8D-5EF23AF41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137" y="378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4" name="Oval 687">
                  <a:extLst>
                    <a:ext uri="{FF2B5EF4-FFF2-40B4-BE49-F238E27FC236}">
                      <a16:creationId xmlns:a16="http://schemas.microsoft.com/office/drawing/2014/main" id="{90ACE469-462A-401D-93B0-584A984BE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113" y="380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5" name="Oval 688">
                  <a:extLst>
                    <a:ext uri="{FF2B5EF4-FFF2-40B4-BE49-F238E27FC236}">
                      <a16:creationId xmlns:a16="http://schemas.microsoft.com/office/drawing/2014/main" id="{DC14283D-D714-4666-9D11-635E2CC35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161" y="383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6" name="Oval 689">
                  <a:extLst>
                    <a:ext uri="{FF2B5EF4-FFF2-40B4-BE49-F238E27FC236}">
                      <a16:creationId xmlns:a16="http://schemas.microsoft.com/office/drawing/2014/main" id="{A65D1EC9-0AE3-40F9-B7F5-92DF32BD6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161" y="380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7" name="Oval 690">
                  <a:extLst>
                    <a:ext uri="{FF2B5EF4-FFF2-40B4-BE49-F238E27FC236}">
                      <a16:creationId xmlns:a16="http://schemas.microsoft.com/office/drawing/2014/main" id="{BE94D0E8-3EF2-462A-A99C-F4F7A4BB6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951" y="363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8" name="Oval 691">
                  <a:extLst>
                    <a:ext uri="{FF2B5EF4-FFF2-40B4-BE49-F238E27FC236}">
                      <a16:creationId xmlns:a16="http://schemas.microsoft.com/office/drawing/2014/main" id="{077D1BB7-3519-4E17-85DC-58809C3B7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825" y="362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9" name="Oval 692">
                  <a:extLst>
                    <a:ext uri="{FF2B5EF4-FFF2-40B4-BE49-F238E27FC236}">
                      <a16:creationId xmlns:a16="http://schemas.microsoft.com/office/drawing/2014/main" id="{DCFC1D67-BE76-4415-9A32-6F4DED2CE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843" y="364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0" name="Oval 693">
                  <a:extLst>
                    <a:ext uri="{FF2B5EF4-FFF2-40B4-BE49-F238E27FC236}">
                      <a16:creationId xmlns:a16="http://schemas.microsoft.com/office/drawing/2014/main" id="{EB396F4F-1ACA-49F8-A367-F9EC6C4FC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441" y="350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1" name="Oval 694">
                  <a:extLst>
                    <a:ext uri="{FF2B5EF4-FFF2-40B4-BE49-F238E27FC236}">
                      <a16:creationId xmlns:a16="http://schemas.microsoft.com/office/drawing/2014/main" id="{299D243C-DB7C-4EBE-8103-5B6B3C775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495" y="345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2" name="Oval 695">
                  <a:extLst>
                    <a:ext uri="{FF2B5EF4-FFF2-40B4-BE49-F238E27FC236}">
                      <a16:creationId xmlns:a16="http://schemas.microsoft.com/office/drawing/2014/main" id="{6DC7BFBC-94A5-43A5-96D0-CD7D81A89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81" y="334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3" name="Oval 696">
                  <a:extLst>
                    <a:ext uri="{FF2B5EF4-FFF2-40B4-BE49-F238E27FC236}">
                      <a16:creationId xmlns:a16="http://schemas.microsoft.com/office/drawing/2014/main" id="{D2DFCE2D-CBCD-4158-839C-938342D11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99" y="331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4" name="Oval 697">
                  <a:extLst>
                    <a:ext uri="{FF2B5EF4-FFF2-40B4-BE49-F238E27FC236}">
                      <a16:creationId xmlns:a16="http://schemas.microsoft.com/office/drawing/2014/main" id="{C6D91004-6605-4CCA-BB19-CEB4353F6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957" y="324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5" name="Oval 698">
                  <a:extLst>
                    <a:ext uri="{FF2B5EF4-FFF2-40B4-BE49-F238E27FC236}">
                      <a16:creationId xmlns:a16="http://schemas.microsoft.com/office/drawing/2014/main" id="{7B3DB2FA-623E-4BB2-8F3B-EC5687469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987" y="324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6" name="Oval 699">
                  <a:extLst>
                    <a:ext uri="{FF2B5EF4-FFF2-40B4-BE49-F238E27FC236}">
                      <a16:creationId xmlns:a16="http://schemas.microsoft.com/office/drawing/2014/main" id="{8AF0665F-4786-4594-9DE8-C1EE0EFDC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957" y="321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7" name="Oval 700">
                  <a:extLst>
                    <a:ext uri="{FF2B5EF4-FFF2-40B4-BE49-F238E27FC236}">
                      <a16:creationId xmlns:a16="http://schemas.microsoft.com/office/drawing/2014/main" id="{83842071-F286-4D00-B7A0-CD767AFC9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987" y="321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8" name="Oval 701">
                  <a:extLst>
                    <a:ext uri="{FF2B5EF4-FFF2-40B4-BE49-F238E27FC236}">
                      <a16:creationId xmlns:a16="http://schemas.microsoft.com/office/drawing/2014/main" id="{02BBDE02-46BD-450A-97C2-78D2F1397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881" y="268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9" name="Oval 702">
                  <a:extLst>
                    <a:ext uri="{FF2B5EF4-FFF2-40B4-BE49-F238E27FC236}">
                      <a16:creationId xmlns:a16="http://schemas.microsoft.com/office/drawing/2014/main" id="{2E8960A5-1B0B-4215-B240-BB82967E0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253" y="271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0" name="Oval 703">
                  <a:extLst>
                    <a:ext uri="{FF2B5EF4-FFF2-40B4-BE49-F238E27FC236}">
                      <a16:creationId xmlns:a16="http://schemas.microsoft.com/office/drawing/2014/main" id="{8CF0924D-2222-4038-9CAE-8762D043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337" y="196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1" name="Oval 704">
                  <a:extLst>
                    <a:ext uri="{FF2B5EF4-FFF2-40B4-BE49-F238E27FC236}">
                      <a16:creationId xmlns:a16="http://schemas.microsoft.com/office/drawing/2014/main" id="{D8075CF4-C81E-44A7-84BE-A6AFCA5A6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75" y="267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2" name="Oval 705">
                  <a:extLst>
                    <a:ext uri="{FF2B5EF4-FFF2-40B4-BE49-F238E27FC236}">
                      <a16:creationId xmlns:a16="http://schemas.microsoft.com/office/drawing/2014/main" id="{9C31F0BF-2DE5-4555-9676-0BB834119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511" y="262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3" name="Oval 706">
                  <a:extLst>
                    <a:ext uri="{FF2B5EF4-FFF2-40B4-BE49-F238E27FC236}">
                      <a16:creationId xmlns:a16="http://schemas.microsoft.com/office/drawing/2014/main" id="{75B77A5B-2C31-4116-AE5C-734B7F9ED7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535" y="265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4" name="Oval 707">
                  <a:extLst>
                    <a:ext uri="{FF2B5EF4-FFF2-40B4-BE49-F238E27FC236}">
                      <a16:creationId xmlns:a16="http://schemas.microsoft.com/office/drawing/2014/main" id="{0214217E-C190-4BA5-B632-BA6C9961B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511" y="269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5" name="Oval 708">
                  <a:extLst>
                    <a:ext uri="{FF2B5EF4-FFF2-40B4-BE49-F238E27FC236}">
                      <a16:creationId xmlns:a16="http://schemas.microsoft.com/office/drawing/2014/main" id="{629D467A-EB44-483C-B4B6-E4006372F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75" y="264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6" name="Oval 709">
                  <a:extLst>
                    <a:ext uri="{FF2B5EF4-FFF2-40B4-BE49-F238E27FC236}">
                      <a16:creationId xmlns:a16="http://schemas.microsoft.com/office/drawing/2014/main" id="{8543FE63-9A90-488A-81A9-D44E9BC60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869" y="208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7" name="Oval 710">
                  <a:extLst>
                    <a:ext uri="{FF2B5EF4-FFF2-40B4-BE49-F238E27FC236}">
                      <a16:creationId xmlns:a16="http://schemas.microsoft.com/office/drawing/2014/main" id="{0831E3B1-53F4-4008-A8C1-E850680092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45" y="184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8" name="Oval 711">
                  <a:extLst>
                    <a:ext uri="{FF2B5EF4-FFF2-40B4-BE49-F238E27FC236}">
                      <a16:creationId xmlns:a16="http://schemas.microsoft.com/office/drawing/2014/main" id="{EE6D898E-63B7-4FEF-B424-E1C24A6EA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21" y="186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9" name="Oval 712">
                  <a:extLst>
                    <a:ext uri="{FF2B5EF4-FFF2-40B4-BE49-F238E27FC236}">
                      <a16:creationId xmlns:a16="http://schemas.microsoft.com/office/drawing/2014/main" id="{937C4172-2489-4919-B33C-B60A30487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69" y="186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0" name="Oval 713">
                  <a:extLst>
                    <a:ext uri="{FF2B5EF4-FFF2-40B4-BE49-F238E27FC236}">
                      <a16:creationId xmlns:a16="http://schemas.microsoft.com/office/drawing/2014/main" id="{2B3F7428-F14B-4756-A5C3-2E332A1E7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33" y="189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" name="Oval 714">
                  <a:extLst>
                    <a:ext uri="{FF2B5EF4-FFF2-40B4-BE49-F238E27FC236}">
                      <a16:creationId xmlns:a16="http://schemas.microsoft.com/office/drawing/2014/main" id="{80540E1B-F697-4F32-9443-C9EE9514F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63" y="189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2" name="Oval 715">
                  <a:extLst>
                    <a:ext uri="{FF2B5EF4-FFF2-40B4-BE49-F238E27FC236}">
                      <a16:creationId xmlns:a16="http://schemas.microsoft.com/office/drawing/2014/main" id="{99A34258-BE85-4932-9861-9FF251278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521" y="199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3" name="Oval 716">
                  <a:extLst>
                    <a:ext uri="{FF2B5EF4-FFF2-40B4-BE49-F238E27FC236}">
                      <a16:creationId xmlns:a16="http://schemas.microsoft.com/office/drawing/2014/main" id="{4CB7BF22-17A9-43E5-84A0-6F23E994B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539" y="2016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4" name="Oval 717">
                  <a:extLst>
                    <a:ext uri="{FF2B5EF4-FFF2-40B4-BE49-F238E27FC236}">
                      <a16:creationId xmlns:a16="http://schemas.microsoft.com/office/drawing/2014/main" id="{80D5DD0F-936C-44F4-881F-F5109CFE8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359" y="185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5" name="Oval 718">
                  <a:extLst>
                    <a:ext uri="{FF2B5EF4-FFF2-40B4-BE49-F238E27FC236}">
                      <a16:creationId xmlns:a16="http://schemas.microsoft.com/office/drawing/2014/main" id="{D5147A4D-7428-454E-8C15-FA47DC2B3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053" y="147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6" name="Oval 719">
                  <a:extLst>
                    <a:ext uri="{FF2B5EF4-FFF2-40B4-BE49-F238E27FC236}">
                      <a16:creationId xmlns:a16="http://schemas.microsoft.com/office/drawing/2014/main" id="{E65BD8DD-9578-4062-AD85-FF8335FD3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395" y="1068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7" name="Oval 720">
                  <a:extLst>
                    <a:ext uri="{FF2B5EF4-FFF2-40B4-BE49-F238E27FC236}">
                      <a16:creationId xmlns:a16="http://schemas.microsoft.com/office/drawing/2014/main" id="{5CA1D2B1-FF20-43B1-90BB-0359FB703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393" y="265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8" name="Oval 721">
                  <a:extLst>
                    <a:ext uri="{FF2B5EF4-FFF2-40B4-BE49-F238E27FC236}">
                      <a16:creationId xmlns:a16="http://schemas.microsoft.com/office/drawing/2014/main" id="{31E226FA-5FB8-4FA5-A2B1-C305369B1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201" y="255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9" name="Oval 722">
                  <a:extLst>
                    <a:ext uri="{FF2B5EF4-FFF2-40B4-BE49-F238E27FC236}">
                      <a16:creationId xmlns:a16="http://schemas.microsoft.com/office/drawing/2014/main" id="{ADFB5169-5168-4591-A3FB-5383E3830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231" y="254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0" name="Oval 723">
                  <a:extLst>
                    <a:ext uri="{FF2B5EF4-FFF2-40B4-BE49-F238E27FC236}">
                      <a16:creationId xmlns:a16="http://schemas.microsoft.com/office/drawing/2014/main" id="{ED994000-FA92-4726-BD23-054742124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399" y="231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1" name="Oval 724">
                  <a:extLst>
                    <a:ext uri="{FF2B5EF4-FFF2-40B4-BE49-F238E27FC236}">
                      <a16:creationId xmlns:a16="http://schemas.microsoft.com/office/drawing/2014/main" id="{C6CE5BAF-1E40-4C2D-9FB2-2FFE49756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531" y="224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2" name="Oval 725">
                  <a:extLst>
                    <a:ext uri="{FF2B5EF4-FFF2-40B4-BE49-F238E27FC236}">
                      <a16:creationId xmlns:a16="http://schemas.microsoft.com/office/drawing/2014/main" id="{D4E447E1-1EEE-4829-A927-B26ED02DC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705" y="226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3" name="Oval 726">
                  <a:extLst>
                    <a:ext uri="{FF2B5EF4-FFF2-40B4-BE49-F238E27FC236}">
                      <a16:creationId xmlns:a16="http://schemas.microsoft.com/office/drawing/2014/main" id="{A8D9B83E-56E9-460C-A8E8-4F5DF3B4C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903" y="246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4" name="Oval 727">
                  <a:extLst>
                    <a:ext uri="{FF2B5EF4-FFF2-40B4-BE49-F238E27FC236}">
                      <a16:creationId xmlns:a16="http://schemas.microsoft.com/office/drawing/2014/main" id="{8A806EDC-B218-4DE3-976F-1D3E4759F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47" y="254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5" name="Oval 728">
                  <a:extLst>
                    <a:ext uri="{FF2B5EF4-FFF2-40B4-BE49-F238E27FC236}">
                      <a16:creationId xmlns:a16="http://schemas.microsoft.com/office/drawing/2014/main" id="{C52D6135-8D95-49A1-A8D6-12D41B0BE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15" y="254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6" name="Oval 729">
                  <a:extLst>
                    <a:ext uri="{FF2B5EF4-FFF2-40B4-BE49-F238E27FC236}">
                      <a16:creationId xmlns:a16="http://schemas.microsoft.com/office/drawing/2014/main" id="{D80A61FE-AF30-45E8-AE36-68A42AAA6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17" y="257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7" name="Oval 730">
                  <a:extLst>
                    <a:ext uri="{FF2B5EF4-FFF2-40B4-BE49-F238E27FC236}">
                      <a16:creationId xmlns:a16="http://schemas.microsoft.com/office/drawing/2014/main" id="{91B921A2-3C46-42F2-9A01-6356F039D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3645" y="2574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8" name="Oval 731">
                  <a:extLst>
                    <a:ext uri="{FF2B5EF4-FFF2-40B4-BE49-F238E27FC236}">
                      <a16:creationId xmlns:a16="http://schemas.microsoft.com/office/drawing/2014/main" id="{F8484B54-C94B-4F03-9719-535292A408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701" y="3382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09" name="Oval 732">
                  <a:extLst>
                    <a:ext uri="{FF2B5EF4-FFF2-40B4-BE49-F238E27FC236}">
                      <a16:creationId xmlns:a16="http://schemas.microsoft.com/office/drawing/2014/main" id="{4B1FE317-1B2C-4D7D-955D-949D7BB6C4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021" y="107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10" name="Oval 733">
                  <a:extLst>
                    <a:ext uri="{FF2B5EF4-FFF2-40B4-BE49-F238E27FC236}">
                      <a16:creationId xmlns:a16="http://schemas.microsoft.com/office/drawing/2014/main" id="{B0FB0262-C1B7-4B69-8484-F91B13680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765" y="4040"/>
                  <a:ext cx="34" cy="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Helvetic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200">
                      <a:solidFill>
                        <a:schemeClr val="tx1"/>
                      </a:solidFill>
                      <a:latin typeface="Helvetic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Helvetic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Helvetic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66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Helvetica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altLang="sv-S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74" name="TextBox 773">
            <a:extLst>
              <a:ext uri="{FF2B5EF4-FFF2-40B4-BE49-F238E27FC236}">
                <a16:creationId xmlns:a16="http://schemas.microsoft.com/office/drawing/2014/main" id="{7DDA8596-2E2C-4AA6-B7BE-082A5FEA24CA}"/>
              </a:ext>
            </a:extLst>
          </p:cNvPr>
          <p:cNvSpPr txBox="1"/>
          <p:nvPr/>
        </p:nvSpPr>
        <p:spPr>
          <a:xfrm>
            <a:off x="818127" y="5983683"/>
            <a:ext cx="607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Chalmers AI Research Center (CHAIR)</a:t>
            </a:r>
          </a:p>
          <a:p>
            <a:r>
              <a:rPr lang="en-US" sz="1400" dirty="0"/>
              <a:t>AI Innovation of Sweden (AI.se), Fraunhofer Center for Machine Learning (</a:t>
            </a:r>
            <a:r>
              <a:rPr lang="en-US" sz="1400" dirty="0" err="1"/>
              <a:t>FhCML</a:t>
            </a:r>
            <a:r>
              <a:rPr lang="en-US" sz="1400" dirty="0"/>
              <a:t>)</a:t>
            </a:r>
            <a:endParaRPr lang="en-US" sz="1600" dirty="0"/>
          </a:p>
        </p:txBody>
      </p:sp>
      <p:pic>
        <p:nvPicPr>
          <p:cNvPr id="776" name="Picture 775">
            <a:extLst>
              <a:ext uri="{FF2B5EF4-FFF2-40B4-BE49-F238E27FC236}">
                <a16:creationId xmlns:a16="http://schemas.microsoft.com/office/drawing/2014/main" id="{89FB0326-08ED-4C62-ACE3-46DFAE7F6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508" y="3651354"/>
            <a:ext cx="5958129" cy="23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3A8003-BEB9-4D33-BEE6-401621BC81C7}"/>
              </a:ext>
            </a:extLst>
          </p:cNvPr>
          <p:cNvGrpSpPr/>
          <p:nvPr/>
        </p:nvGrpSpPr>
        <p:grpSpPr>
          <a:xfrm>
            <a:off x="-22280" y="0"/>
            <a:ext cx="12233259" cy="6858000"/>
            <a:chOff x="-22280" y="0"/>
            <a:chExt cx="12233259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9C92B2-B27F-4ADD-B890-41A61A3D5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280" y="0"/>
              <a:ext cx="12233259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D55AA-5801-42A8-B8A2-6EE12346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5775" y="6134538"/>
              <a:ext cx="3048432" cy="5451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914F26-59A9-461A-967D-FB0CDB4637BF}"/>
                </a:ext>
              </a:extLst>
            </p:cNvPr>
            <p:cNvSpPr txBox="1"/>
            <p:nvPr/>
          </p:nvSpPr>
          <p:spPr>
            <a:xfrm>
              <a:off x="266703" y="4535008"/>
              <a:ext cx="3519340" cy="1482169"/>
            </a:xfrm>
            <a:prstGeom prst="rect">
              <a:avLst/>
            </a:prstGeom>
            <a:noFill/>
          </p:spPr>
          <p:txBody>
            <a:bodyPr wrap="none" tIns="336000" rtlCol="0">
              <a:no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department develops simulation technology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automatic path-planning and line-balancing, sealing,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paint, flexible materials, metrology, and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intelligently moving manikins.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4C3ABE-51F4-4A0B-9DFF-24EF7D17BF4B}"/>
                </a:ext>
              </a:extLst>
            </p:cNvPr>
            <p:cNvSpPr txBox="1"/>
            <p:nvPr/>
          </p:nvSpPr>
          <p:spPr>
            <a:xfrm>
              <a:off x="8474241" y="4550211"/>
              <a:ext cx="3519340" cy="1482168"/>
            </a:xfrm>
            <a:prstGeom prst="rect">
              <a:avLst/>
            </a:prstGeom>
            <a:noFill/>
          </p:spPr>
          <p:txBody>
            <a:bodyPr wrap="none" tIns="336000" rtlCol="0">
              <a:no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department offers competence in dynamical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 modeling, pharmacometrics, systems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biology and electrophysiology, machine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learning, AI, and big data analytics.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255858-18BB-4F91-A93F-FFF83341494A}"/>
                </a:ext>
              </a:extLst>
            </p:cNvPr>
            <p:cNvSpPr txBox="1"/>
            <p:nvPr/>
          </p:nvSpPr>
          <p:spPr>
            <a:xfrm>
              <a:off x="4328169" y="4543691"/>
              <a:ext cx="3519340" cy="1488688"/>
            </a:xfrm>
            <a:prstGeom prst="rect">
              <a:avLst/>
            </a:prstGeom>
            <a:noFill/>
          </p:spPr>
          <p:txBody>
            <a:bodyPr wrap="none" tIns="336000" rtlCol="0">
              <a:no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department works on numerical methods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fast algorithms and engineering tools to support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product and process development.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include fluid dynamics, structural</a:t>
              </a:r>
            </a:p>
            <a:p>
              <a:pPr algn="ctr">
                <a:lnSpc>
                  <a:spcPts val="1867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mechanics, and electromagnetics.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1FA2DC-B63C-4482-95D1-C1C79AFFA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10460" r="11961" b="13291"/>
            <a:stretch/>
          </p:blipFill>
          <p:spPr>
            <a:xfrm>
              <a:off x="9617243" y="2061410"/>
              <a:ext cx="1090861" cy="104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14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6804-DFB5-4204-A40A-C86B4177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+mn-lt"/>
              </a:rPr>
              <a:t>About</a:t>
            </a:r>
            <a:r>
              <a:rPr lang="sv-SE" sz="2400" dirty="0">
                <a:latin typeface="+mn-lt"/>
              </a:rPr>
              <a:t> </a:t>
            </a:r>
            <a:r>
              <a:rPr lang="en-AU" sz="2400" dirty="0">
                <a:latin typeface="+mn-lt"/>
              </a:rPr>
              <a:t>me</a:t>
            </a:r>
            <a:r>
              <a:rPr lang="sv-SE" sz="2400" dirty="0">
                <a:latin typeface="+mn-lt"/>
              </a:rPr>
              <a:t>  </a:t>
            </a:r>
            <a:endParaRPr lang="en-US" sz="2400" dirty="0">
              <a:latin typeface="+mn-l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69EA1D-593F-4A76-9A39-AC48B24A0A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8661"/>
            <a:ext cx="51816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1C13E-60FE-400A-8E6A-22540BB84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0413"/>
            <a:ext cx="5181600" cy="41187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979B1-90F6-46E4-8D1D-69DEEFEEFC50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D1047-E72D-4E4B-95C1-F9BADEE4CA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31E54-DE01-4627-A789-02375E9D8CDD}"/>
              </a:ext>
            </a:extLst>
          </p:cNvPr>
          <p:cNvSpPr txBox="1"/>
          <p:nvPr/>
        </p:nvSpPr>
        <p:spPr>
          <a:xfrm>
            <a:off x="6353174" y="1521110"/>
            <a:ext cx="5000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28 </a:t>
            </a:r>
            <a:r>
              <a:rPr lang="en-AU" dirty="0"/>
              <a:t>years</a:t>
            </a:r>
            <a:r>
              <a:rPr lang="sv-SE" dirty="0"/>
              <a:t> old, from Gothenburg.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Chalmers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BSc </a:t>
            </a:r>
            <a:r>
              <a:rPr lang="en-AU" dirty="0"/>
              <a:t>Chemical</a:t>
            </a:r>
            <a:r>
              <a:rPr lang="sv-SE" dirty="0"/>
              <a:t> </a:t>
            </a:r>
            <a:r>
              <a:rPr lang="en-AU" dirty="0"/>
              <a:t>engineering</a:t>
            </a:r>
            <a:r>
              <a:rPr lang="sv-SE" dirty="0"/>
              <a:t> </a:t>
            </a:r>
            <a:r>
              <a:rPr lang="en-AU" dirty="0"/>
              <a:t>with</a:t>
            </a:r>
            <a:r>
              <a:rPr lang="sv-SE" dirty="0"/>
              <a:t> </a:t>
            </a:r>
            <a:r>
              <a:rPr lang="en-AU" dirty="0"/>
              <a:t>engineering</a:t>
            </a:r>
            <a:r>
              <a:rPr lang="sv-SE" dirty="0"/>
              <a:t> </a:t>
            </a:r>
            <a:r>
              <a:rPr lang="en-AU" dirty="0"/>
              <a:t>physics</a:t>
            </a:r>
            <a:r>
              <a:rPr lang="sv-S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MSc </a:t>
            </a:r>
            <a:r>
              <a:rPr lang="en-AU" dirty="0"/>
              <a:t>Engineering</a:t>
            </a:r>
            <a:r>
              <a:rPr lang="sv-SE" dirty="0"/>
              <a:t> </a:t>
            </a:r>
            <a:r>
              <a:rPr lang="en-AU" dirty="0"/>
              <a:t>Mathematics</a:t>
            </a:r>
            <a:r>
              <a:rPr lang="sv-SE" dirty="0"/>
              <a:t> and </a:t>
            </a:r>
            <a:r>
              <a:rPr lang="en-AU" dirty="0"/>
              <a:t>Computational</a:t>
            </a:r>
            <a:r>
              <a:rPr lang="sv-SE" dirty="0"/>
              <a:t>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Exchange studies at the University </a:t>
            </a:r>
            <a:r>
              <a:rPr lang="en-AU" dirty="0"/>
              <a:t>of</a:t>
            </a:r>
            <a:r>
              <a:rPr lang="sv-SE" dirty="0"/>
              <a:t> Aberdeen, Scotland.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 FCC </a:t>
            </a:r>
            <a:r>
              <a:rPr lang="en-AU" dirty="0"/>
              <a:t>since</a:t>
            </a:r>
            <a:r>
              <a:rPr lang="sv-SE" dirty="0"/>
              <a:t> </a:t>
            </a:r>
            <a:r>
              <a:rPr lang="en-AU" dirty="0"/>
              <a:t>March</a:t>
            </a:r>
            <a:r>
              <a:rPr lang="sv-SE" dirty="0"/>
              <a:t>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Climbing</a:t>
            </a:r>
            <a:r>
              <a:rPr lang="sv-SE" dirty="0"/>
              <a:t>, </a:t>
            </a:r>
            <a:r>
              <a:rPr lang="en-AU" dirty="0"/>
              <a:t>hiking</a:t>
            </a:r>
            <a:r>
              <a:rPr lang="sv-SE" dirty="0"/>
              <a:t>, </a:t>
            </a:r>
            <a:r>
              <a:rPr lang="en-AU" dirty="0"/>
              <a:t>cycling</a:t>
            </a:r>
            <a:r>
              <a:rPr lang="sv-SE" dirty="0"/>
              <a:t>, </a:t>
            </a:r>
            <a:r>
              <a:rPr lang="en-AU" dirty="0"/>
              <a:t>running</a:t>
            </a:r>
            <a:r>
              <a:rPr lang="sv-SE" dirty="0"/>
              <a:t>, </a:t>
            </a:r>
            <a:r>
              <a:rPr lang="en-AU" dirty="0"/>
              <a:t>skiing</a:t>
            </a:r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160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6804-DFB5-4204-A40A-C86B4177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+mn-lt"/>
              </a:rPr>
              <a:t>About</a:t>
            </a:r>
            <a:r>
              <a:rPr lang="sv-SE" sz="2400" dirty="0">
                <a:latin typeface="+mn-lt"/>
              </a:rPr>
              <a:t> the </a:t>
            </a:r>
            <a:r>
              <a:rPr lang="sv-SE" sz="2400" dirty="0" err="1">
                <a:latin typeface="+mn-lt"/>
              </a:rPr>
              <a:t>project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979B1-90F6-46E4-8D1D-69DEEFEEFC50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D1047-E72D-4E4B-95C1-F9BADEE4CA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CF7F13-CD71-4FF4-A837-AB90102E3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0550"/>
            <a:ext cx="7810500" cy="3408892"/>
          </a:xfrm>
        </p:spPr>
        <p:txBody>
          <a:bodyPr>
            <a:noAutofit/>
          </a:bodyPr>
          <a:lstStyle/>
          <a:p>
            <a:r>
              <a:rPr lang="en-US" sz="1800" dirty="0"/>
              <a:t>Collaboration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Scania.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HUGE </a:t>
            </a:r>
            <a:r>
              <a:rPr lang="sv-SE" sz="1800" dirty="0" err="1"/>
              <a:t>amounts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GPS data from </a:t>
            </a:r>
            <a:r>
              <a:rPr lang="sv-SE" sz="1800" dirty="0" err="1"/>
              <a:t>lorries</a:t>
            </a:r>
            <a:r>
              <a:rPr lang="sv-SE" sz="1800" dirty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identify</a:t>
            </a:r>
            <a:r>
              <a:rPr lang="sv-SE" sz="1800" dirty="0"/>
              <a:t> the ”</a:t>
            </a:r>
            <a:r>
              <a:rPr lang="sv-SE" sz="1800" dirty="0" err="1"/>
              <a:t>usage</a:t>
            </a:r>
            <a:r>
              <a:rPr lang="sv-SE" sz="1800" dirty="0"/>
              <a:t>”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vehicles</a:t>
            </a:r>
            <a:r>
              <a:rPr lang="sv-SE" sz="1800" dirty="0"/>
              <a:t> from </a:t>
            </a:r>
            <a:r>
              <a:rPr lang="sv-SE" sz="1800" dirty="0" err="1"/>
              <a:t>their</a:t>
            </a:r>
            <a:r>
              <a:rPr lang="sv-SE" sz="1800" dirty="0"/>
              <a:t> </a:t>
            </a:r>
            <a:r>
              <a:rPr lang="en-AU" sz="1800" dirty="0"/>
              <a:t>stopping</a:t>
            </a:r>
            <a:r>
              <a:rPr lang="sv-SE" sz="1800" dirty="0"/>
              <a:t> and </a:t>
            </a:r>
            <a:r>
              <a:rPr lang="en-AU" sz="1800" dirty="0"/>
              <a:t>driving</a:t>
            </a:r>
            <a:r>
              <a:rPr lang="sv-SE" sz="1800" dirty="0"/>
              <a:t> </a:t>
            </a:r>
            <a:r>
              <a:rPr lang="en-AU" sz="1800" dirty="0"/>
              <a:t>behaviour</a:t>
            </a:r>
            <a:r>
              <a:rPr lang="sv-SE" sz="1800" dirty="0"/>
              <a:t>?</a:t>
            </a:r>
          </a:p>
          <a:p>
            <a:pPr lvl="1"/>
            <a:r>
              <a:rPr lang="en-AU" sz="1800" dirty="0"/>
              <a:t>Example</a:t>
            </a:r>
            <a:r>
              <a:rPr lang="sv-SE" sz="1800" dirty="0"/>
              <a:t>: </a:t>
            </a:r>
            <a:r>
              <a:rPr lang="en-AU" sz="1800" dirty="0"/>
              <a:t>dustcart</a:t>
            </a:r>
            <a:r>
              <a:rPr lang="sv-SE" sz="1800" dirty="0"/>
              <a:t>/</a:t>
            </a:r>
            <a:r>
              <a:rPr lang="en-AU" sz="1800" dirty="0"/>
              <a:t>garbage</a:t>
            </a:r>
            <a:r>
              <a:rPr lang="sv-SE" sz="1800" dirty="0"/>
              <a:t> truck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en-AU" sz="1800" dirty="0"/>
              <a:t>Upsell</a:t>
            </a:r>
            <a:r>
              <a:rPr lang="sv-SE" sz="1800" dirty="0"/>
              <a:t>, </a:t>
            </a:r>
            <a:r>
              <a:rPr lang="en-AU" sz="1800" dirty="0"/>
              <a:t>better</a:t>
            </a:r>
            <a:r>
              <a:rPr lang="sv-SE" sz="1800" dirty="0"/>
              <a:t> service, </a:t>
            </a:r>
            <a:r>
              <a:rPr lang="en-AU" sz="1800" dirty="0"/>
              <a:t>customise</a:t>
            </a:r>
            <a:r>
              <a:rPr lang="sv-SE" sz="1800" dirty="0"/>
              <a:t> </a:t>
            </a:r>
            <a:r>
              <a:rPr lang="en-AU" sz="1800" dirty="0"/>
              <a:t>lorries</a:t>
            </a:r>
            <a:r>
              <a:rPr lang="sv-SE" sz="1800" dirty="0"/>
              <a:t> 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663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F3C-94D0-4E47-9C52-4A1CCF06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The Scania data, from positions to </a:t>
            </a:r>
            <a:r>
              <a:rPr lang="en-GB" sz="2400" dirty="0">
                <a:latin typeface="+mn-lt"/>
              </a:rPr>
              <a:t>network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141BBD9-CAF9-4948-B97B-167FC46658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3100" r="4932" b="2729"/>
          <a:stretch/>
        </p:blipFill>
        <p:spPr bwMode="auto">
          <a:xfrm>
            <a:off x="2753996" y="2422524"/>
            <a:ext cx="1849120" cy="1921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0CB8CB7-98F7-426B-8406-9FBC04A9B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3100" r="5892" b="2681"/>
          <a:stretch/>
        </p:blipFill>
        <p:spPr bwMode="auto">
          <a:xfrm>
            <a:off x="4953269" y="2422523"/>
            <a:ext cx="1799493" cy="19219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29CF17-E86C-4BCE-8327-17AC5AEEF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3102" r="5181" b="2681"/>
          <a:stretch/>
        </p:blipFill>
        <p:spPr bwMode="auto">
          <a:xfrm>
            <a:off x="7102919" y="2422523"/>
            <a:ext cx="1832590" cy="19219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1D100-9A54-4DD1-AD86-F5B0C755D3FD}"/>
              </a:ext>
            </a:extLst>
          </p:cNvPr>
          <p:cNvSpPr txBox="1"/>
          <p:nvPr/>
        </p:nvSpPr>
        <p:spPr>
          <a:xfrm>
            <a:off x="2847975" y="1943100"/>
            <a:ext cx="167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Positions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95F16-70B8-4295-B883-DE8BBC854B9A}"/>
              </a:ext>
            </a:extLst>
          </p:cNvPr>
          <p:cNvSpPr txBox="1"/>
          <p:nvPr/>
        </p:nvSpPr>
        <p:spPr>
          <a:xfrm>
            <a:off x="7091729" y="1909312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Hub</a:t>
            </a:r>
            <a:r>
              <a:rPr lang="sv-SE" dirty="0"/>
              <a:t> </a:t>
            </a:r>
            <a:r>
              <a:rPr lang="en-AU" dirty="0"/>
              <a:t>sequences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E070D-6FB2-467D-B77D-0C31A274BF36}"/>
              </a:ext>
            </a:extLst>
          </p:cNvPr>
          <p:cNvSpPr txBox="1"/>
          <p:nvPr/>
        </p:nvSpPr>
        <p:spPr>
          <a:xfrm>
            <a:off x="4953270" y="1909312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Stops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FC049E-D05B-4305-98E7-4063B6812F39}"/>
              </a:ext>
            </a:extLst>
          </p:cNvPr>
          <p:cNvCxnSpPr>
            <a:cxnSpLocks/>
          </p:cNvCxnSpPr>
          <p:nvPr/>
        </p:nvCxnSpPr>
        <p:spPr>
          <a:xfrm>
            <a:off x="6376641" y="2090990"/>
            <a:ext cx="4963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6492DE-61AD-41D9-AD49-3D3CDEEC6721}"/>
              </a:ext>
            </a:extLst>
          </p:cNvPr>
          <p:cNvCxnSpPr>
            <a:cxnSpLocks/>
          </p:cNvCxnSpPr>
          <p:nvPr/>
        </p:nvCxnSpPr>
        <p:spPr>
          <a:xfrm>
            <a:off x="4336772" y="2090990"/>
            <a:ext cx="4963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4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492B-B040-436C-B826-4161CEC8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Community </a:t>
            </a:r>
            <a:r>
              <a:rPr lang="sv-SE" sz="2400" dirty="0" err="1">
                <a:latin typeface="+mn-lt"/>
              </a:rPr>
              <a:t>detection</a:t>
            </a:r>
            <a:r>
              <a:rPr lang="sv-SE" sz="2400" dirty="0">
                <a:latin typeface="+mn-lt"/>
              </a:rPr>
              <a:t> in </a:t>
            </a:r>
            <a:r>
              <a:rPr lang="sv-SE" sz="2400" dirty="0" err="1">
                <a:latin typeface="+mn-lt"/>
              </a:rPr>
              <a:t>networks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5111-76C1-41DB-902D-F6581C5DD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926"/>
            <a:ext cx="10829925" cy="3061758"/>
          </a:xfrm>
        </p:spPr>
        <p:txBody>
          <a:bodyPr>
            <a:normAutofit/>
          </a:bodyPr>
          <a:lstStyle/>
          <a:p>
            <a:r>
              <a:rPr lang="en-US" sz="1800" dirty="0"/>
              <a:t>A community: a group of nodes with more connections among its members than to other nodes in the network.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Practical interpretations: </a:t>
            </a:r>
            <a:r>
              <a:rPr lang="en-GB" sz="1800" dirty="0"/>
              <a:t>organisational</a:t>
            </a:r>
            <a:r>
              <a:rPr lang="en-US" sz="1800" dirty="0"/>
              <a:t> units in social networks, ecological niches in food web networks…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Communities can overlap. The more communities a pair of nodes share, the more likely that they are connected in the network.</a:t>
            </a:r>
          </a:p>
          <a:p>
            <a:endParaRPr lang="en-US" sz="1800" dirty="0"/>
          </a:p>
          <a:p>
            <a:r>
              <a:rPr lang="en-US" sz="1800" dirty="0"/>
              <a:t>Different algorithms.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9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965C-F79C-4A06-9DDF-E3217698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+mn-lt"/>
              </a:rPr>
              <a:t>Overlapping</a:t>
            </a:r>
            <a:r>
              <a:rPr lang="sv-SE" sz="2400" dirty="0">
                <a:latin typeface="+mn-lt"/>
              </a:rPr>
              <a:t> </a:t>
            </a:r>
            <a:r>
              <a:rPr lang="en-AU" sz="2400" dirty="0">
                <a:latin typeface="+mn-lt"/>
              </a:rPr>
              <a:t>community</a:t>
            </a:r>
            <a:r>
              <a:rPr lang="sv-SE" sz="2400" dirty="0">
                <a:latin typeface="+mn-lt"/>
              </a:rPr>
              <a:t> </a:t>
            </a:r>
            <a:r>
              <a:rPr lang="en-AU" sz="2400" dirty="0">
                <a:latin typeface="+mn-lt"/>
              </a:rPr>
              <a:t>detection</a:t>
            </a:r>
            <a:r>
              <a:rPr lang="sv-SE" sz="2400" dirty="0">
                <a:latin typeface="+mn-lt"/>
              </a:rPr>
              <a:t> on Scania data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DAEE-389B-45E2-8E9E-D9DBAC39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4700"/>
            <a:ext cx="10782300" cy="2470150"/>
          </a:xfrm>
        </p:spPr>
        <p:txBody>
          <a:bodyPr>
            <a:normAutofit/>
          </a:bodyPr>
          <a:lstStyle/>
          <a:p>
            <a:r>
              <a:rPr lang="sv-SE" sz="1800" dirty="0"/>
              <a:t>In </a:t>
            </a:r>
            <a:r>
              <a:rPr lang="en-AU" sz="1800" dirty="0"/>
              <a:t>this</a:t>
            </a:r>
            <a:r>
              <a:rPr lang="sv-SE" sz="1800" dirty="0"/>
              <a:t> </a:t>
            </a:r>
            <a:r>
              <a:rPr lang="en-AU" sz="1800" dirty="0"/>
              <a:t>case</a:t>
            </a:r>
            <a:r>
              <a:rPr lang="sv-SE" sz="1800" dirty="0"/>
              <a:t>, data from </a:t>
            </a:r>
            <a:r>
              <a:rPr lang="en-AU" sz="1800" dirty="0"/>
              <a:t>vehicles</a:t>
            </a:r>
            <a:r>
              <a:rPr lang="sv-SE" sz="1800" dirty="0"/>
              <a:t> </a:t>
            </a:r>
            <a:r>
              <a:rPr lang="en-AU" sz="1800" dirty="0"/>
              <a:t>driving</a:t>
            </a:r>
            <a:r>
              <a:rPr lang="sv-SE" sz="1800" dirty="0"/>
              <a:t> in </a:t>
            </a:r>
            <a:r>
              <a:rPr lang="en-AU" sz="1800" dirty="0"/>
              <a:t>Europe</a:t>
            </a:r>
            <a:r>
              <a:rPr lang="sv-SE" sz="1800" dirty="0"/>
              <a:t> </a:t>
            </a:r>
            <a:r>
              <a:rPr lang="en-AU" sz="1800" dirty="0"/>
              <a:t>manufactured</a:t>
            </a:r>
            <a:r>
              <a:rPr lang="sv-SE" sz="1800" dirty="0"/>
              <a:t> in 2018</a:t>
            </a:r>
          </a:p>
          <a:p>
            <a:endParaRPr lang="sv-SE" sz="1800" dirty="0"/>
          </a:p>
          <a:p>
            <a:r>
              <a:rPr lang="sv-SE" sz="1800" dirty="0"/>
              <a:t>A </a:t>
            </a:r>
            <a:r>
              <a:rPr lang="en-AU" sz="1800" dirty="0"/>
              <a:t>model</a:t>
            </a:r>
            <a:r>
              <a:rPr lang="sv-SE" sz="1800" dirty="0"/>
              <a:t> for </a:t>
            </a:r>
            <a:r>
              <a:rPr lang="en-AU" sz="1800" dirty="0"/>
              <a:t>scalable</a:t>
            </a:r>
            <a:r>
              <a:rPr lang="sv-SE" sz="1800" dirty="0"/>
              <a:t>, </a:t>
            </a:r>
            <a:r>
              <a:rPr lang="en-AU" sz="1800" dirty="0"/>
              <a:t>overlapping</a:t>
            </a:r>
            <a:r>
              <a:rPr lang="sv-SE" sz="1800" dirty="0"/>
              <a:t> </a:t>
            </a:r>
            <a:r>
              <a:rPr lang="en-AU" sz="1800" dirty="0"/>
              <a:t>community</a:t>
            </a:r>
            <a:r>
              <a:rPr lang="sv-SE" sz="1800" dirty="0"/>
              <a:t> </a:t>
            </a:r>
            <a:r>
              <a:rPr lang="en-AU" sz="1800" dirty="0"/>
              <a:t>detection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The </a:t>
            </a:r>
            <a:r>
              <a:rPr lang="en-AU" sz="1800" dirty="0"/>
              <a:t>model</a:t>
            </a:r>
            <a:r>
              <a:rPr lang="sv-SE" sz="1800" dirty="0"/>
              <a:t> is </a:t>
            </a:r>
            <a:r>
              <a:rPr lang="en-AU" sz="1800" dirty="0"/>
              <a:t>fitted</a:t>
            </a:r>
            <a:r>
              <a:rPr lang="sv-SE" sz="1800" dirty="0"/>
              <a:t> to the </a:t>
            </a:r>
            <a:r>
              <a:rPr lang="en-AU" sz="1800" dirty="0"/>
              <a:t>transportation</a:t>
            </a:r>
            <a:r>
              <a:rPr lang="sv-SE" sz="1800" dirty="0"/>
              <a:t> </a:t>
            </a:r>
            <a:r>
              <a:rPr lang="en-AU" sz="1800" dirty="0"/>
              <a:t>network</a:t>
            </a:r>
            <a:r>
              <a:rPr lang="sv-SE" sz="1800" dirty="0"/>
              <a:t>.</a:t>
            </a:r>
          </a:p>
          <a:p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5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124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Frutiger 45 Light</vt:lpstr>
      <vt:lpstr>Frutiger 55 Roman</vt:lpstr>
      <vt:lpstr>Helvetica</vt:lpstr>
      <vt:lpstr>Wingdings</vt:lpstr>
      <vt:lpstr>Office Theme</vt:lpstr>
      <vt:lpstr>Bitmap</vt:lpstr>
      <vt:lpstr> 2019-11-04</vt:lpstr>
      <vt:lpstr>FRAUNHOFER-CHALMERS CENTRE</vt:lpstr>
      <vt:lpstr>PowerPoint Presentation</vt:lpstr>
      <vt:lpstr>About me  </vt:lpstr>
      <vt:lpstr>About the project</vt:lpstr>
      <vt:lpstr>The Scania data, from positions to network</vt:lpstr>
      <vt:lpstr>Community detection in networks</vt:lpstr>
      <vt:lpstr>Overlapping community detection on Scania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2019-11-04</dc:title>
  <dc:creator>Anna Lokrantz</dc:creator>
  <cp:lastModifiedBy>Johan Jonasson</cp:lastModifiedBy>
  <cp:revision>1</cp:revision>
  <dcterms:created xsi:type="dcterms:W3CDTF">2019-11-07T08:21:49Z</dcterms:created>
  <dcterms:modified xsi:type="dcterms:W3CDTF">2019-11-07T08:58:32Z</dcterms:modified>
</cp:coreProperties>
</file>