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535" r:id="rId2"/>
    <p:sldId id="536" r:id="rId3"/>
    <p:sldId id="288" r:id="rId4"/>
    <p:sldId id="537" r:id="rId5"/>
    <p:sldId id="538" r:id="rId6"/>
    <p:sldId id="539" r:id="rId7"/>
    <p:sldId id="540" r:id="rId8"/>
    <p:sldId id="293" r:id="rId9"/>
    <p:sldId id="541" r:id="rId10"/>
    <p:sldId id="295" r:id="rId11"/>
    <p:sldId id="296" r:id="rId12"/>
    <p:sldId id="297" r:id="rId13"/>
    <p:sldId id="298" r:id="rId14"/>
    <p:sldId id="542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277" r:id="rId24"/>
    <p:sldId id="307" r:id="rId25"/>
    <p:sldId id="308" r:id="rId26"/>
    <p:sldId id="309" r:id="rId27"/>
    <p:sldId id="310" r:id="rId28"/>
    <p:sldId id="311" r:id="rId29"/>
    <p:sldId id="312" r:id="rId30"/>
    <p:sldId id="543" r:id="rId31"/>
    <p:sldId id="364" r:id="rId32"/>
    <p:sldId id="313" r:id="rId33"/>
    <p:sldId id="347" r:id="rId34"/>
    <p:sldId id="348" r:id="rId35"/>
    <p:sldId id="349" r:id="rId36"/>
    <p:sldId id="350" r:id="rId37"/>
    <p:sldId id="351" r:id="rId38"/>
    <p:sldId id="352" r:id="rId39"/>
    <p:sldId id="353" r:id="rId40"/>
    <p:sldId id="354" r:id="rId41"/>
    <p:sldId id="355" r:id="rId42"/>
    <p:sldId id="356" r:id="rId43"/>
    <p:sldId id="357" r:id="rId44"/>
    <p:sldId id="358" r:id="rId45"/>
    <p:sldId id="359" r:id="rId46"/>
    <p:sldId id="360" r:id="rId47"/>
    <p:sldId id="361" r:id="rId48"/>
    <p:sldId id="362" r:id="rId49"/>
    <p:sldId id="363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38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F5362-56C2-401E-82F4-D87FBCEBE55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A9FA1-25BD-4286-B098-45105D493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75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3D62419-F821-49D2-9D4C-389158029B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2FCEE41-5307-4ECC-AD94-3CBFD62DFB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799425F-DD20-4B4F-9896-B9FF8874D3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A4B4FCC-7CA3-4C89-866F-2A51022E9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670C0F2-3D5C-48D4-A0EE-EA7C31864E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D0EFD7D-3963-44F6-B07F-21D4153525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3CC4DBD-EEAA-49D0-83E5-4E508B78F9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3092759-55B6-4CFE-A3AB-E676819E28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5A06514-E3BB-4730-8CB7-529E0E3A7D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F20EB69-9FEA-41EC-B614-C321C20C05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48F1618-FA73-4F28-8ADF-620D60FBFA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431A5FB3-5D0A-4A4A-B988-5F10BC6410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767F0F3-4121-483F-9866-7346CF79F1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C64E487-F353-497E-A452-0328CDBB5B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713658B-7A80-4607-911E-AE934A216C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9457995-23BD-42F5-A690-72AEBA896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916C235-F1E4-4B3F-8C92-A95FAF7B64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2F5D182-FD90-4CFB-B5A6-084EDA6912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63147946-98A5-4A5B-A322-CA2624963C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56571BFC-E0E7-455D-A408-0123B7D511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6A769FB6-6FEC-492F-A416-5888969CCA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06E128AA-3D9F-4EDC-9407-39FC71EAA6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14ABEEF-DF34-48C7-87FC-E126E62937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FDE75A6C-9FD8-465D-8D07-5D0C0AA8F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http://www.cc.gatech.edu/~bader/COURSES/GATECH/CS6505-Spring2006/demo-bfs.ppt</a:t>
            </a: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702C2BA-2A7A-46D0-A237-EB9E7A5224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11C337-88A1-4A16-A845-F5D06BF19E13}" type="slidenum">
              <a:rPr kumimoji="0" lang="en-US" altLang="en-US" b="0"/>
              <a:pPr/>
              <a:t>5</a:t>
            </a:fld>
            <a:endParaRPr kumimoji="0" lang="en-US" altLang="en-US" b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5DE0186E-97CC-4188-B89B-BBE713D346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5F3F197F-C527-436C-87AD-7C438939A6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FFA4289-E9E4-41BC-A59C-0E1B377069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487C905-C440-4D81-BB09-F4F51F00C5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https://www.cs.princeton.edu/courses/archive/spr10/cos226/demo/demo-dfs-directed.ppt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95B2679-739D-4F46-82C6-D4C3F49C16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3B51E31-A003-455C-AB3F-43A08E0414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5550AA4-FC3E-4E67-B970-1C48257E77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95F8EF4-8E89-4F08-8516-B6C30753A5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DAF34A3-B77C-4C62-9207-BF21AE41EF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145D6E1-0EEE-4F1E-9616-EBC57CA034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5DEFC0A-8C39-4018-AAC2-2ADDBC2EE6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00DDFA6-E89E-4294-B1C1-F64653F5B3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4450D80-272D-486D-8662-2E4CE05543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01B1386-9E64-4E47-BAB7-F5D1E1F94B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660CF6C-3503-4BFD-B0E9-A4F9B81061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C2B3363-BD65-4CEF-8955-72711F1A1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FE905-D05D-4EB7-9306-4B3C833F7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2BD53A-3C25-44AD-8CFE-0EC4DBD17C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D8BE3-D5B5-4299-A348-85CE5BD77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E871-4A02-44F3-8999-5E33FDAE27A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656E2-DF42-43D2-85CF-F2C386C32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091D4-99F8-44E0-89DA-EDA1F4365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5AD8-9F69-467B-8EB4-4EC57E3A5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98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01C28-A1D9-40CA-AFF2-737CA712A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16253A-CA59-4436-94DD-E20B57151B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63EBD-57A5-49BA-AEEA-0FF27F9C2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E871-4A02-44F3-8999-5E33FDAE27A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5B8CE-6C60-496C-B695-E6605E886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7AE1D-E404-4586-A48E-3972B9C6D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5AD8-9F69-467B-8EB4-4EC57E3A5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4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B15815-3AD8-46CB-B3DA-79BD5DC38F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7E8FB7-D2E8-433B-81C5-2F1FC82006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E3701-655D-4048-8AF8-E8E0DC67C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E871-4A02-44F3-8999-5E33FDAE27A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03252-5E23-4C5B-B676-4C27459E1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10AF1-EC4F-4FF3-9BA8-A22460EEC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5AD8-9F69-467B-8EB4-4EC57E3A5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51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A1D4F-935F-4A33-8563-763405E98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572EC-9E31-4E5A-8E5A-13C28DDD2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19037-1E5B-4B33-989A-F9ABFD08D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E871-4A02-44F3-8999-5E33FDAE27A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8AA61-D2C5-42A4-BBF8-244A6B4A4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FB932-D2BE-4127-A38C-FC04D6D33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5AD8-9F69-467B-8EB4-4EC57E3A5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01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5E4C3-7B47-4176-9AA9-71D76F88E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14228-3A09-4BAC-8133-427987DAE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29BF7-7FA7-48D0-AD32-2C7B791A1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E871-4A02-44F3-8999-5E33FDAE27A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78CA3-1D2D-482A-99FC-45E6D03C9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2345E-3E6F-450F-8B54-A6A2CAB08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5AD8-9F69-467B-8EB4-4EC57E3A5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1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8EF8E-F36A-4DFC-87E2-0741EE149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28F90-9C6D-4719-8310-927F5FCD1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44BE5-3349-4CD6-A029-F2EBF44BB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79E72F-65B9-4E9D-9BD6-1B6073125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E871-4A02-44F3-8999-5E33FDAE27A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0881C7-4CE7-43F7-95DE-B12CB3CE9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D460A8-76DD-4C6C-9ABF-A0867DB1D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5AD8-9F69-467B-8EB4-4EC57E3A5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9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B39AA-6364-44DA-AA46-E43A6854A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6E4A4D-C6A5-4963-852D-ABCF503AB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2CB670-FA59-410E-A50E-D785F0316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48947F-4F90-48BF-B42B-2F1AE3BD8B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A07114-FAB9-4A26-8E6A-6651C650A4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4D606B-FFB4-451D-B81A-A0B971432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E871-4A02-44F3-8999-5E33FDAE27A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D9FCA9-9927-49E2-9703-166A68992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40AF18-4FCF-4A27-9CEF-1410F0783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5AD8-9F69-467B-8EB4-4EC57E3A5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1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B519D-63FD-470A-94CC-1F6901897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BA03AF-24A8-4758-8558-00D84467F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E871-4A02-44F3-8999-5E33FDAE27A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5B2003-4A44-4EAA-8FA4-EAC41A97C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305F15-AEF0-41BA-934F-A0AEB031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5AD8-9F69-467B-8EB4-4EC57E3A5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4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E8A676-25E9-4C9D-A94F-D39E03B13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E871-4A02-44F3-8999-5E33FDAE27A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27D225-C4B4-42F4-B461-6729692C2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16CF01-3E4C-4C0D-8E26-CB228B0E2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5AD8-9F69-467B-8EB4-4EC57E3A5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E2E72-FE6F-4E45-A10D-88A4A9194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2CD38-AD86-4633-B647-51DBD5823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150D6F-2109-4DA9-8EE3-0EE9ACAD1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3E03D7-9074-436F-B69B-41C773DDA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E871-4A02-44F3-8999-5E33FDAE27A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81C258-7EEF-45A0-8D9E-3BE8D34B2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D27B05-D7B7-419B-93FD-940D93C21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5AD8-9F69-467B-8EB4-4EC57E3A5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31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7F3F-E3E6-4DF0-9F8A-60940C5FE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0B1ECD-4E59-4184-9A07-9015A6FEBE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0BA9D-ED56-4D22-B5D0-6821FAFE8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81F6D0-975F-499A-A66F-D5FD4C1BB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E871-4A02-44F3-8999-5E33FDAE27A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452EFE-F5EF-4EBD-84D4-0B36AE728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3ABE8E-A4D0-4736-84BD-BF8559A3B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85AD8-9F69-467B-8EB4-4EC57E3A5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AF20B6-3ACB-4DA2-B074-2F1ADFAFA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CE9F6-2AC2-4EBA-BB13-F767E39C2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EC839-B3B4-4784-B916-B06865B628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AE871-4A02-44F3-8999-5E33FDAE27A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033DD-F2E5-4DDF-8CA9-A0C9EC51A9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E515B-5D6C-4AA2-B196-FF3C500738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85AD8-9F69-467B-8EB4-4EC57E3A5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5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9324E7A-6DAB-4490-8ABA-2270792DD98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1249957"/>
            <a:ext cx="9144000" cy="2387600"/>
          </a:xfrm>
        </p:spPr>
        <p:txBody>
          <a:bodyPr/>
          <a:lstStyle/>
          <a:p>
            <a:r>
              <a:rPr lang="en-US" altLang="en-US" sz="4400" b="1" dirty="0">
                <a:solidFill>
                  <a:schemeClr val="accent1"/>
                </a:solidFill>
              </a:rPr>
              <a:t>Demo Breadth First Search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598F758-9B01-4FA4-9F7F-02DF8A2CEF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951" y="6381751"/>
            <a:ext cx="9001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 b="0" dirty="0"/>
              <a:t>Slides source for BDF-DIGRAPH demo: http://www.cc.gatech.edu/~bader/COURSES/GATECH/CS6505-Spring2006/demo-bfs.ppt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553E75-1F5C-4E84-9F76-BD7423390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Oval 3">
            <a:extLst>
              <a:ext uri="{FF2B5EF4-FFF2-40B4-BE49-F238E27FC236}">
                <a16:creationId xmlns:a16="http://schemas.microsoft.com/office/drawing/2014/main" id="{E443FA80-BA02-4263-8859-1649D22B65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7413" name="Oval 4">
            <a:extLst>
              <a:ext uri="{FF2B5EF4-FFF2-40B4-BE49-F238E27FC236}">
                <a16:creationId xmlns:a16="http://schemas.microsoft.com/office/drawing/2014/main" id="{56508653-3F26-4F79-8625-C7F30D63A0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7414" name="Oval 5">
            <a:extLst>
              <a:ext uri="{FF2B5EF4-FFF2-40B4-BE49-F238E27FC236}">
                <a16:creationId xmlns:a16="http://schemas.microsoft.com/office/drawing/2014/main" id="{EADB8004-B61E-4B41-A980-2C198224987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1" y="2668589"/>
            <a:ext cx="250825" cy="250825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17415" name="AutoShape 6">
            <a:extLst>
              <a:ext uri="{FF2B5EF4-FFF2-40B4-BE49-F238E27FC236}">
                <a16:creationId xmlns:a16="http://schemas.microsoft.com/office/drawing/2014/main" id="{9CF4341C-A4C7-48EB-A304-73CF9CD6531B}"/>
              </a:ext>
            </a:extLst>
          </p:cNvPr>
          <p:cNvCxnSpPr>
            <a:cxnSpLocks noChangeShapeType="1"/>
            <a:stCxn id="17412" idx="7"/>
            <a:endCxn id="17413" idx="3"/>
          </p:cNvCxnSpPr>
          <p:nvPr/>
        </p:nvCxnSpPr>
        <p:spPr bwMode="auto">
          <a:xfrm flipV="1">
            <a:off x="2957514" y="1595439"/>
            <a:ext cx="892175" cy="1101725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16" name="AutoShape 7">
            <a:extLst>
              <a:ext uri="{FF2B5EF4-FFF2-40B4-BE49-F238E27FC236}">
                <a16:creationId xmlns:a16="http://schemas.microsoft.com/office/drawing/2014/main" id="{FCFE0029-8925-417C-B657-5A3B6C9852FE}"/>
              </a:ext>
            </a:extLst>
          </p:cNvPr>
          <p:cNvCxnSpPr>
            <a:cxnSpLocks noChangeShapeType="1"/>
            <a:stCxn id="17412" idx="6"/>
            <a:endCxn id="17414" idx="2"/>
          </p:cNvCxnSpPr>
          <p:nvPr/>
        </p:nvCxnSpPr>
        <p:spPr bwMode="auto">
          <a:xfrm>
            <a:off x="3001963" y="2794000"/>
            <a:ext cx="2095500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17" name="AutoShape 8">
            <a:extLst>
              <a:ext uri="{FF2B5EF4-FFF2-40B4-BE49-F238E27FC236}">
                <a16:creationId xmlns:a16="http://schemas.microsoft.com/office/drawing/2014/main" id="{029702F1-B789-4C43-857E-28E56BF50566}"/>
              </a:ext>
            </a:extLst>
          </p:cNvPr>
          <p:cNvCxnSpPr>
            <a:cxnSpLocks noChangeShapeType="1"/>
            <a:stCxn id="17413" idx="6"/>
            <a:endCxn id="17419" idx="2"/>
          </p:cNvCxnSpPr>
          <p:nvPr/>
        </p:nvCxnSpPr>
        <p:spPr bwMode="auto">
          <a:xfrm>
            <a:off x="4071939" y="14986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18" name="AutoShape 9">
            <a:extLst>
              <a:ext uri="{FF2B5EF4-FFF2-40B4-BE49-F238E27FC236}">
                <a16:creationId xmlns:a16="http://schemas.microsoft.com/office/drawing/2014/main" id="{E7BC48E5-F8C5-47ED-A090-A8401894BB50}"/>
              </a:ext>
            </a:extLst>
          </p:cNvPr>
          <p:cNvCxnSpPr>
            <a:cxnSpLocks noChangeShapeType="1"/>
            <a:stCxn id="17413" idx="5"/>
            <a:endCxn id="17414" idx="1"/>
          </p:cNvCxnSpPr>
          <p:nvPr/>
        </p:nvCxnSpPr>
        <p:spPr bwMode="auto">
          <a:xfrm>
            <a:off x="4027489" y="1595439"/>
            <a:ext cx="1114425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419" name="Oval 10">
            <a:extLst>
              <a:ext uri="{FF2B5EF4-FFF2-40B4-BE49-F238E27FC236}">
                <a16:creationId xmlns:a16="http://schemas.microsoft.com/office/drawing/2014/main" id="{5A0631AF-C379-42A7-B805-43D37445613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13716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7420" name="Oval 11">
            <a:extLst>
              <a:ext uri="{FF2B5EF4-FFF2-40B4-BE49-F238E27FC236}">
                <a16:creationId xmlns:a16="http://schemas.microsoft.com/office/drawing/2014/main" id="{E8B69B27-684F-48BF-BFB2-9ADE908DC5F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43801" y="2668589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7</a:t>
            </a:r>
          </a:p>
        </p:txBody>
      </p:sp>
      <p:cxnSp>
        <p:nvCxnSpPr>
          <p:cNvPr id="17421" name="AutoShape 12">
            <a:extLst>
              <a:ext uri="{FF2B5EF4-FFF2-40B4-BE49-F238E27FC236}">
                <a16:creationId xmlns:a16="http://schemas.microsoft.com/office/drawing/2014/main" id="{F9D62F85-5478-4E33-BC69-C5DD1B4FFCEB}"/>
              </a:ext>
            </a:extLst>
          </p:cNvPr>
          <p:cNvCxnSpPr>
            <a:cxnSpLocks noChangeShapeType="1"/>
            <a:stCxn id="17424" idx="3"/>
            <a:endCxn id="17420" idx="7"/>
          </p:cNvCxnSpPr>
          <p:nvPr/>
        </p:nvCxnSpPr>
        <p:spPr bwMode="auto">
          <a:xfrm flipH="1">
            <a:off x="7758114" y="1595439"/>
            <a:ext cx="117157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22" name="AutoShape 13">
            <a:extLst>
              <a:ext uri="{FF2B5EF4-FFF2-40B4-BE49-F238E27FC236}">
                <a16:creationId xmlns:a16="http://schemas.microsoft.com/office/drawing/2014/main" id="{007636B0-D565-47A3-BB94-2C6C8C57071B}"/>
              </a:ext>
            </a:extLst>
          </p:cNvPr>
          <p:cNvCxnSpPr>
            <a:cxnSpLocks noChangeShapeType="1"/>
            <a:stCxn id="17420" idx="2"/>
            <a:endCxn id="17414" idx="6"/>
          </p:cNvCxnSpPr>
          <p:nvPr/>
        </p:nvCxnSpPr>
        <p:spPr bwMode="auto">
          <a:xfrm flipH="1">
            <a:off x="5364163" y="2794000"/>
            <a:ext cx="21717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23" name="AutoShape 14">
            <a:extLst>
              <a:ext uri="{FF2B5EF4-FFF2-40B4-BE49-F238E27FC236}">
                <a16:creationId xmlns:a16="http://schemas.microsoft.com/office/drawing/2014/main" id="{73CC96CE-8D01-478D-9853-3DF4319D5925}"/>
              </a:ext>
            </a:extLst>
          </p:cNvPr>
          <p:cNvCxnSpPr>
            <a:cxnSpLocks noChangeShapeType="1"/>
            <a:stCxn id="17430" idx="0"/>
            <a:endCxn id="17424" idx="4"/>
          </p:cNvCxnSpPr>
          <p:nvPr/>
        </p:nvCxnSpPr>
        <p:spPr bwMode="auto">
          <a:xfrm flipV="1">
            <a:off x="9018588" y="1631951"/>
            <a:ext cx="0" cy="2246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424" name="Oval 15">
            <a:extLst>
              <a:ext uri="{FF2B5EF4-FFF2-40B4-BE49-F238E27FC236}">
                <a16:creationId xmlns:a16="http://schemas.microsoft.com/office/drawing/2014/main" id="{28B24F71-9F91-42C8-AD83-629C83F20E1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13716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8</a:t>
            </a:r>
          </a:p>
        </p:txBody>
      </p:sp>
      <p:cxnSp>
        <p:nvCxnSpPr>
          <p:cNvPr id="17425" name="AutoShape 16">
            <a:extLst>
              <a:ext uri="{FF2B5EF4-FFF2-40B4-BE49-F238E27FC236}">
                <a16:creationId xmlns:a16="http://schemas.microsoft.com/office/drawing/2014/main" id="{BEECC0E0-4043-4770-A0D4-53B9DD1716E0}"/>
              </a:ext>
            </a:extLst>
          </p:cNvPr>
          <p:cNvCxnSpPr>
            <a:cxnSpLocks noChangeShapeType="1"/>
            <a:stCxn id="17419" idx="6"/>
            <a:endCxn id="17424" idx="2"/>
          </p:cNvCxnSpPr>
          <p:nvPr/>
        </p:nvCxnSpPr>
        <p:spPr bwMode="auto">
          <a:xfrm>
            <a:off x="6430964" y="14986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26" name="AutoShape 17">
            <a:extLst>
              <a:ext uri="{FF2B5EF4-FFF2-40B4-BE49-F238E27FC236}">
                <a16:creationId xmlns:a16="http://schemas.microsoft.com/office/drawing/2014/main" id="{9B5E1F6A-C91B-49ED-899B-635BB1DF9387}"/>
              </a:ext>
            </a:extLst>
          </p:cNvPr>
          <p:cNvCxnSpPr>
            <a:cxnSpLocks noChangeShapeType="1"/>
            <a:stCxn id="17419" idx="5"/>
            <a:endCxn id="17420" idx="1"/>
          </p:cNvCxnSpPr>
          <p:nvPr/>
        </p:nvCxnSpPr>
        <p:spPr bwMode="auto">
          <a:xfrm>
            <a:off x="6386513" y="1595439"/>
            <a:ext cx="11938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427" name="Oval 18">
            <a:extLst>
              <a:ext uri="{FF2B5EF4-FFF2-40B4-BE49-F238E27FC236}">
                <a16:creationId xmlns:a16="http://schemas.microsoft.com/office/drawing/2014/main" id="{3B0B8C04-8205-4A0E-A576-B279196139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3886201"/>
            <a:ext cx="250825" cy="252413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17428" name="AutoShape 19">
            <a:extLst>
              <a:ext uri="{FF2B5EF4-FFF2-40B4-BE49-F238E27FC236}">
                <a16:creationId xmlns:a16="http://schemas.microsoft.com/office/drawing/2014/main" id="{CFA572EC-16DA-431A-A924-739E15EFFD87}"/>
              </a:ext>
            </a:extLst>
          </p:cNvPr>
          <p:cNvCxnSpPr>
            <a:cxnSpLocks noChangeShapeType="1"/>
            <a:stCxn id="17427" idx="6"/>
            <a:endCxn id="17429" idx="2"/>
          </p:cNvCxnSpPr>
          <p:nvPr/>
        </p:nvCxnSpPr>
        <p:spPr bwMode="auto">
          <a:xfrm>
            <a:off x="4071939" y="4013200"/>
            <a:ext cx="20923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429" name="Oval 20">
            <a:extLst>
              <a:ext uri="{FF2B5EF4-FFF2-40B4-BE49-F238E27FC236}">
                <a16:creationId xmlns:a16="http://schemas.microsoft.com/office/drawing/2014/main" id="{D4CC4A33-B30D-45AD-A616-68195601AB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6</a:t>
            </a:r>
          </a:p>
        </p:txBody>
      </p:sp>
      <p:sp>
        <p:nvSpPr>
          <p:cNvPr id="17430" name="Oval 21">
            <a:extLst>
              <a:ext uri="{FF2B5EF4-FFF2-40B4-BE49-F238E27FC236}">
                <a16:creationId xmlns:a16="http://schemas.microsoft.com/office/drawing/2014/main" id="{8480C77A-4608-4FAC-8B9F-4C81C06982C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9</a:t>
            </a:r>
          </a:p>
        </p:txBody>
      </p:sp>
      <p:cxnSp>
        <p:nvCxnSpPr>
          <p:cNvPr id="17431" name="AutoShape 22">
            <a:extLst>
              <a:ext uri="{FF2B5EF4-FFF2-40B4-BE49-F238E27FC236}">
                <a16:creationId xmlns:a16="http://schemas.microsoft.com/office/drawing/2014/main" id="{948CAC41-6496-41C0-B94D-527D9985821B}"/>
              </a:ext>
            </a:extLst>
          </p:cNvPr>
          <p:cNvCxnSpPr>
            <a:cxnSpLocks noChangeShapeType="1"/>
            <a:stCxn id="17429" idx="6"/>
            <a:endCxn id="17430" idx="2"/>
          </p:cNvCxnSpPr>
          <p:nvPr/>
        </p:nvCxnSpPr>
        <p:spPr bwMode="auto">
          <a:xfrm>
            <a:off x="6430964" y="40132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32" name="AutoShape 23">
            <a:extLst>
              <a:ext uri="{FF2B5EF4-FFF2-40B4-BE49-F238E27FC236}">
                <a16:creationId xmlns:a16="http://schemas.microsoft.com/office/drawing/2014/main" id="{791463ED-F557-447E-A9E1-6845F0C6AFD9}"/>
              </a:ext>
            </a:extLst>
          </p:cNvPr>
          <p:cNvCxnSpPr>
            <a:cxnSpLocks noChangeShapeType="1"/>
            <a:stCxn id="17412" idx="5"/>
            <a:endCxn id="17427" idx="1"/>
          </p:cNvCxnSpPr>
          <p:nvPr/>
        </p:nvCxnSpPr>
        <p:spPr bwMode="auto">
          <a:xfrm>
            <a:off x="2957514" y="2890839"/>
            <a:ext cx="892175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33" name="AutoShape 24">
            <a:extLst>
              <a:ext uri="{FF2B5EF4-FFF2-40B4-BE49-F238E27FC236}">
                <a16:creationId xmlns:a16="http://schemas.microsoft.com/office/drawing/2014/main" id="{EB332A94-C4DC-42F2-843A-19B187786E1D}"/>
              </a:ext>
            </a:extLst>
          </p:cNvPr>
          <p:cNvCxnSpPr>
            <a:cxnSpLocks noChangeShapeType="1"/>
            <a:stCxn id="17427" idx="7"/>
            <a:endCxn id="17414" idx="3"/>
          </p:cNvCxnSpPr>
          <p:nvPr/>
        </p:nvCxnSpPr>
        <p:spPr bwMode="auto">
          <a:xfrm flipV="1">
            <a:off x="4027489" y="2890839"/>
            <a:ext cx="111442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34" name="AutoShape 25">
            <a:extLst>
              <a:ext uri="{FF2B5EF4-FFF2-40B4-BE49-F238E27FC236}">
                <a16:creationId xmlns:a16="http://schemas.microsoft.com/office/drawing/2014/main" id="{7E5A2D88-A5D8-4576-AF0D-FD582F3DFC7E}"/>
              </a:ext>
            </a:extLst>
          </p:cNvPr>
          <p:cNvCxnSpPr>
            <a:cxnSpLocks noChangeShapeType="1"/>
            <a:stCxn id="17414" idx="5"/>
            <a:endCxn id="17429" idx="1"/>
          </p:cNvCxnSpPr>
          <p:nvPr/>
        </p:nvCxnSpPr>
        <p:spPr bwMode="auto">
          <a:xfrm>
            <a:off x="5319713" y="2890839"/>
            <a:ext cx="889000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35" name="AutoShape 26">
            <a:extLst>
              <a:ext uri="{FF2B5EF4-FFF2-40B4-BE49-F238E27FC236}">
                <a16:creationId xmlns:a16="http://schemas.microsoft.com/office/drawing/2014/main" id="{2ECC7CE3-CD0F-4276-A3E1-3454A6C84B6D}"/>
              </a:ext>
            </a:extLst>
          </p:cNvPr>
          <p:cNvCxnSpPr>
            <a:cxnSpLocks noChangeShapeType="1"/>
            <a:stCxn id="17430" idx="1"/>
            <a:endCxn id="17420" idx="5"/>
          </p:cNvCxnSpPr>
          <p:nvPr/>
        </p:nvCxnSpPr>
        <p:spPr bwMode="auto">
          <a:xfrm flipH="1" flipV="1">
            <a:off x="7758114" y="2890839"/>
            <a:ext cx="117157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36" name="AutoShape 27">
            <a:extLst>
              <a:ext uri="{FF2B5EF4-FFF2-40B4-BE49-F238E27FC236}">
                <a16:creationId xmlns:a16="http://schemas.microsoft.com/office/drawing/2014/main" id="{4A9C7DF3-F577-4276-A783-E9E825ABD4F6}"/>
              </a:ext>
            </a:extLst>
          </p:cNvPr>
          <p:cNvCxnSpPr>
            <a:cxnSpLocks noChangeShapeType="1"/>
            <a:stCxn id="17429" idx="7"/>
            <a:endCxn id="17420" idx="3"/>
          </p:cNvCxnSpPr>
          <p:nvPr/>
        </p:nvCxnSpPr>
        <p:spPr bwMode="auto">
          <a:xfrm flipV="1">
            <a:off x="6386513" y="2890839"/>
            <a:ext cx="1193800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37" name="AutoShape 28">
            <a:extLst>
              <a:ext uri="{FF2B5EF4-FFF2-40B4-BE49-F238E27FC236}">
                <a16:creationId xmlns:a16="http://schemas.microsoft.com/office/drawing/2014/main" id="{774D2BE7-933A-4C94-A423-D98D12AA7DF5}"/>
              </a:ext>
            </a:extLst>
          </p:cNvPr>
          <p:cNvCxnSpPr>
            <a:cxnSpLocks noChangeShapeType="1"/>
            <a:stCxn id="17419" idx="3"/>
            <a:endCxn id="17414" idx="7"/>
          </p:cNvCxnSpPr>
          <p:nvPr/>
        </p:nvCxnSpPr>
        <p:spPr bwMode="auto">
          <a:xfrm flipH="1">
            <a:off x="5319713" y="1595439"/>
            <a:ext cx="8890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438" name="Text Box 29">
            <a:extLst>
              <a:ext uri="{FF2B5EF4-FFF2-40B4-BE49-F238E27FC236}">
                <a16:creationId xmlns:a16="http://schemas.microsoft.com/office/drawing/2014/main" id="{6E6E5054-4425-44AF-A9EA-CA2CC4051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667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0</a:t>
            </a:r>
          </a:p>
        </p:txBody>
      </p:sp>
      <p:sp>
        <p:nvSpPr>
          <p:cNvPr id="17439" name="Text Box 30">
            <a:extLst>
              <a:ext uri="{FF2B5EF4-FFF2-40B4-BE49-F238E27FC236}">
                <a16:creationId xmlns:a16="http://schemas.microsoft.com/office/drawing/2014/main" id="{7E4F75D7-C0D5-4C01-8C80-8FEDA855C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105400"/>
            <a:ext cx="1905000" cy="381000"/>
          </a:xfrm>
          <a:prstGeom prst="rect">
            <a:avLst/>
          </a:prstGeom>
          <a:solidFill>
            <a:schemeClr val="tx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Undiscovered</a:t>
            </a:r>
          </a:p>
        </p:txBody>
      </p:sp>
      <p:sp>
        <p:nvSpPr>
          <p:cNvPr id="17440" name="Text Box 31">
            <a:extLst>
              <a:ext uri="{FF2B5EF4-FFF2-40B4-BE49-F238E27FC236}">
                <a16:creationId xmlns:a16="http://schemas.microsoft.com/office/drawing/2014/main" id="{89E16986-C928-4053-839D-69D07FF9D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86400"/>
            <a:ext cx="1905000" cy="381000"/>
          </a:xfrm>
          <a:prstGeom prst="rect">
            <a:avLst/>
          </a:prstGeom>
          <a:solidFill>
            <a:srgbClr val="0033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Discovered</a:t>
            </a:r>
          </a:p>
        </p:txBody>
      </p:sp>
      <p:sp>
        <p:nvSpPr>
          <p:cNvPr id="17441" name="Text Box 32">
            <a:extLst>
              <a:ext uri="{FF2B5EF4-FFF2-40B4-BE49-F238E27FC236}">
                <a16:creationId xmlns:a16="http://schemas.microsoft.com/office/drawing/2014/main" id="{58D96FCB-7132-4A1E-9876-BDCB1A4EE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48400"/>
            <a:ext cx="1905000" cy="381000"/>
          </a:xfrm>
          <a:prstGeom prst="rect">
            <a:avLst/>
          </a:prstGeom>
          <a:solidFill>
            <a:srgbClr val="0066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Finished</a:t>
            </a:r>
          </a:p>
        </p:txBody>
      </p:sp>
      <p:sp>
        <p:nvSpPr>
          <p:cNvPr id="17442" name="Text Box 33">
            <a:extLst>
              <a:ext uri="{FF2B5EF4-FFF2-40B4-BE49-F238E27FC236}">
                <a16:creationId xmlns:a16="http://schemas.microsoft.com/office/drawing/2014/main" id="{00145BAB-151C-4EDB-948F-F81A024D5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10200"/>
            <a:ext cx="4191000" cy="381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FIFO Queue: 5 4  </a:t>
            </a:r>
          </a:p>
        </p:txBody>
      </p:sp>
      <p:sp>
        <p:nvSpPr>
          <p:cNvPr id="17443" name="Text Box 34">
            <a:extLst>
              <a:ext uri="{FF2B5EF4-FFF2-40B4-BE49-F238E27FC236}">
                <a16:creationId xmlns:a16="http://schemas.microsoft.com/office/drawing/2014/main" id="{A7458359-28C7-4310-9C27-E6F9925F6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867400"/>
            <a:ext cx="1905000" cy="381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Top of queue</a:t>
            </a:r>
          </a:p>
        </p:txBody>
      </p:sp>
      <p:sp>
        <p:nvSpPr>
          <p:cNvPr id="17444" name="Text Box 35">
            <a:extLst>
              <a:ext uri="{FF2B5EF4-FFF2-40B4-BE49-F238E27FC236}">
                <a16:creationId xmlns:a16="http://schemas.microsoft.com/office/drawing/2014/main" id="{9AB0F6D5-C2B4-49AC-A0AC-EFE5EE48D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17445" name="Text Box 36">
            <a:extLst>
              <a:ext uri="{FF2B5EF4-FFF2-40B4-BE49-F238E27FC236}">
                <a16:creationId xmlns:a16="http://schemas.microsoft.com/office/drawing/2014/main" id="{4D6FF61F-315D-4342-8832-81933FBEF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17446" name="Text Box 37">
            <a:extLst>
              <a:ext uri="{FF2B5EF4-FFF2-40B4-BE49-F238E27FC236}">
                <a16:creationId xmlns:a16="http://schemas.microsoft.com/office/drawing/2014/main" id="{28B6185D-F2A5-496F-A224-F2FBEBF2C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17447" name="Text Box 38">
            <a:extLst>
              <a:ext uri="{FF2B5EF4-FFF2-40B4-BE49-F238E27FC236}">
                <a16:creationId xmlns:a16="http://schemas.microsoft.com/office/drawing/2014/main" id="{508028D2-25B0-48EF-B38F-3F25E1B04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cxnSp>
        <p:nvCxnSpPr>
          <p:cNvPr id="374823" name="AutoShape 39">
            <a:extLst>
              <a:ext uri="{FF2B5EF4-FFF2-40B4-BE49-F238E27FC236}">
                <a16:creationId xmlns:a16="http://schemas.microsoft.com/office/drawing/2014/main" id="{64758B17-6F21-43A7-AB83-940D03721493}"/>
              </a:ext>
            </a:extLst>
          </p:cNvPr>
          <p:cNvCxnSpPr>
            <a:cxnSpLocks noChangeShapeType="1"/>
            <a:stCxn id="17427" idx="7"/>
            <a:endCxn id="17414" idx="3"/>
          </p:cNvCxnSpPr>
          <p:nvPr/>
        </p:nvCxnSpPr>
        <p:spPr bwMode="auto">
          <a:xfrm flipV="1">
            <a:off x="4027489" y="2890839"/>
            <a:ext cx="1114425" cy="1023937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3" name="Rectangle 2">
            <a:extLst>
              <a:ext uri="{FF2B5EF4-FFF2-40B4-BE49-F238E27FC236}">
                <a16:creationId xmlns:a16="http://schemas.microsoft.com/office/drawing/2014/main" id="{06944661-353A-42DA-A64C-382D9C553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b="1" dirty="0">
                <a:solidFill>
                  <a:schemeClr val="accent1"/>
                </a:solidFill>
              </a:rPr>
              <a:t>Breadth First Search - Directed Graph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969383-DAB3-4046-882B-4B7B68CA6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Oval 3">
            <a:extLst>
              <a:ext uri="{FF2B5EF4-FFF2-40B4-BE49-F238E27FC236}">
                <a16:creationId xmlns:a16="http://schemas.microsoft.com/office/drawing/2014/main" id="{3EE655C7-E3DD-4C49-ACD4-6C8559612A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8437" name="Oval 4">
            <a:extLst>
              <a:ext uri="{FF2B5EF4-FFF2-40B4-BE49-F238E27FC236}">
                <a16:creationId xmlns:a16="http://schemas.microsoft.com/office/drawing/2014/main" id="{3D60A023-CDB5-4A96-B8A6-C690F4785B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8438" name="Oval 5">
            <a:extLst>
              <a:ext uri="{FF2B5EF4-FFF2-40B4-BE49-F238E27FC236}">
                <a16:creationId xmlns:a16="http://schemas.microsoft.com/office/drawing/2014/main" id="{C46D1841-46EF-4210-8200-2F3B36B14D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1" y="2668589"/>
            <a:ext cx="250825" cy="250825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18439" name="AutoShape 6">
            <a:extLst>
              <a:ext uri="{FF2B5EF4-FFF2-40B4-BE49-F238E27FC236}">
                <a16:creationId xmlns:a16="http://schemas.microsoft.com/office/drawing/2014/main" id="{CC583D8E-36EF-4C70-99DD-DF4C1A7C9492}"/>
              </a:ext>
            </a:extLst>
          </p:cNvPr>
          <p:cNvCxnSpPr>
            <a:cxnSpLocks noChangeShapeType="1"/>
            <a:stCxn id="18436" idx="7"/>
            <a:endCxn id="18437" idx="3"/>
          </p:cNvCxnSpPr>
          <p:nvPr/>
        </p:nvCxnSpPr>
        <p:spPr bwMode="auto">
          <a:xfrm flipV="1">
            <a:off x="2957514" y="1595439"/>
            <a:ext cx="892175" cy="1101725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440" name="AutoShape 7">
            <a:extLst>
              <a:ext uri="{FF2B5EF4-FFF2-40B4-BE49-F238E27FC236}">
                <a16:creationId xmlns:a16="http://schemas.microsoft.com/office/drawing/2014/main" id="{B8E30643-EA88-4723-ACF7-347CC37D843E}"/>
              </a:ext>
            </a:extLst>
          </p:cNvPr>
          <p:cNvCxnSpPr>
            <a:cxnSpLocks noChangeShapeType="1"/>
            <a:stCxn id="18436" idx="6"/>
            <a:endCxn id="18438" idx="2"/>
          </p:cNvCxnSpPr>
          <p:nvPr/>
        </p:nvCxnSpPr>
        <p:spPr bwMode="auto">
          <a:xfrm>
            <a:off x="3001963" y="2794000"/>
            <a:ext cx="2095500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441" name="AutoShape 8">
            <a:extLst>
              <a:ext uri="{FF2B5EF4-FFF2-40B4-BE49-F238E27FC236}">
                <a16:creationId xmlns:a16="http://schemas.microsoft.com/office/drawing/2014/main" id="{8B50E0E8-4B1F-4825-84C8-A4CEB06660D1}"/>
              </a:ext>
            </a:extLst>
          </p:cNvPr>
          <p:cNvCxnSpPr>
            <a:cxnSpLocks noChangeShapeType="1"/>
            <a:stCxn id="18437" idx="6"/>
            <a:endCxn id="18443" idx="2"/>
          </p:cNvCxnSpPr>
          <p:nvPr/>
        </p:nvCxnSpPr>
        <p:spPr bwMode="auto">
          <a:xfrm>
            <a:off x="4071939" y="14986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442" name="AutoShape 9">
            <a:extLst>
              <a:ext uri="{FF2B5EF4-FFF2-40B4-BE49-F238E27FC236}">
                <a16:creationId xmlns:a16="http://schemas.microsoft.com/office/drawing/2014/main" id="{28966044-F424-480F-90E7-E21E209AD96C}"/>
              </a:ext>
            </a:extLst>
          </p:cNvPr>
          <p:cNvCxnSpPr>
            <a:cxnSpLocks noChangeShapeType="1"/>
            <a:stCxn id="18437" idx="5"/>
            <a:endCxn id="18438" idx="1"/>
          </p:cNvCxnSpPr>
          <p:nvPr/>
        </p:nvCxnSpPr>
        <p:spPr bwMode="auto">
          <a:xfrm>
            <a:off x="4027489" y="1595439"/>
            <a:ext cx="1114425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8443" name="Oval 10">
            <a:extLst>
              <a:ext uri="{FF2B5EF4-FFF2-40B4-BE49-F238E27FC236}">
                <a16:creationId xmlns:a16="http://schemas.microsoft.com/office/drawing/2014/main" id="{F65B42EF-D1E9-4E7B-8EE4-BD3CB4D749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13716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8444" name="Oval 11">
            <a:extLst>
              <a:ext uri="{FF2B5EF4-FFF2-40B4-BE49-F238E27FC236}">
                <a16:creationId xmlns:a16="http://schemas.microsoft.com/office/drawing/2014/main" id="{37E7FF33-52E2-417B-802F-6FD66B1C714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43801" y="2668589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7</a:t>
            </a:r>
          </a:p>
        </p:txBody>
      </p:sp>
      <p:cxnSp>
        <p:nvCxnSpPr>
          <p:cNvPr id="18445" name="AutoShape 12">
            <a:extLst>
              <a:ext uri="{FF2B5EF4-FFF2-40B4-BE49-F238E27FC236}">
                <a16:creationId xmlns:a16="http://schemas.microsoft.com/office/drawing/2014/main" id="{D7259E69-136D-40B7-8939-ABF83C7DE033}"/>
              </a:ext>
            </a:extLst>
          </p:cNvPr>
          <p:cNvCxnSpPr>
            <a:cxnSpLocks noChangeShapeType="1"/>
            <a:stCxn id="18448" idx="3"/>
            <a:endCxn id="18444" idx="7"/>
          </p:cNvCxnSpPr>
          <p:nvPr/>
        </p:nvCxnSpPr>
        <p:spPr bwMode="auto">
          <a:xfrm flipH="1">
            <a:off x="7758114" y="1595439"/>
            <a:ext cx="117157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446" name="AutoShape 13">
            <a:extLst>
              <a:ext uri="{FF2B5EF4-FFF2-40B4-BE49-F238E27FC236}">
                <a16:creationId xmlns:a16="http://schemas.microsoft.com/office/drawing/2014/main" id="{A71D424B-CA54-4DC9-8662-770576894D4A}"/>
              </a:ext>
            </a:extLst>
          </p:cNvPr>
          <p:cNvCxnSpPr>
            <a:cxnSpLocks noChangeShapeType="1"/>
            <a:stCxn id="18444" idx="2"/>
            <a:endCxn id="18438" idx="6"/>
          </p:cNvCxnSpPr>
          <p:nvPr/>
        </p:nvCxnSpPr>
        <p:spPr bwMode="auto">
          <a:xfrm flipH="1">
            <a:off x="5364163" y="2794000"/>
            <a:ext cx="21717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447" name="AutoShape 14">
            <a:extLst>
              <a:ext uri="{FF2B5EF4-FFF2-40B4-BE49-F238E27FC236}">
                <a16:creationId xmlns:a16="http://schemas.microsoft.com/office/drawing/2014/main" id="{7FA2F6B2-B68A-4D25-BEC1-6E34EB9882B4}"/>
              </a:ext>
            </a:extLst>
          </p:cNvPr>
          <p:cNvCxnSpPr>
            <a:cxnSpLocks noChangeShapeType="1"/>
            <a:stCxn id="18454" idx="0"/>
            <a:endCxn id="18448" idx="4"/>
          </p:cNvCxnSpPr>
          <p:nvPr/>
        </p:nvCxnSpPr>
        <p:spPr bwMode="auto">
          <a:xfrm flipV="1">
            <a:off x="9018588" y="1631951"/>
            <a:ext cx="0" cy="2246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8448" name="Oval 15">
            <a:extLst>
              <a:ext uri="{FF2B5EF4-FFF2-40B4-BE49-F238E27FC236}">
                <a16:creationId xmlns:a16="http://schemas.microsoft.com/office/drawing/2014/main" id="{634DCBA5-0344-4D16-9A0E-A9732E88A6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13716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8</a:t>
            </a:r>
          </a:p>
        </p:txBody>
      </p:sp>
      <p:cxnSp>
        <p:nvCxnSpPr>
          <p:cNvPr id="18449" name="AutoShape 16">
            <a:extLst>
              <a:ext uri="{FF2B5EF4-FFF2-40B4-BE49-F238E27FC236}">
                <a16:creationId xmlns:a16="http://schemas.microsoft.com/office/drawing/2014/main" id="{2A17BCC7-6F84-4C9E-B016-C8BF1C5A9C18}"/>
              </a:ext>
            </a:extLst>
          </p:cNvPr>
          <p:cNvCxnSpPr>
            <a:cxnSpLocks noChangeShapeType="1"/>
            <a:stCxn id="18443" idx="6"/>
            <a:endCxn id="18448" idx="2"/>
          </p:cNvCxnSpPr>
          <p:nvPr/>
        </p:nvCxnSpPr>
        <p:spPr bwMode="auto">
          <a:xfrm>
            <a:off x="6430964" y="14986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450" name="AutoShape 17">
            <a:extLst>
              <a:ext uri="{FF2B5EF4-FFF2-40B4-BE49-F238E27FC236}">
                <a16:creationId xmlns:a16="http://schemas.microsoft.com/office/drawing/2014/main" id="{6A45EEFB-1481-41A6-8219-FD2623CB6B12}"/>
              </a:ext>
            </a:extLst>
          </p:cNvPr>
          <p:cNvCxnSpPr>
            <a:cxnSpLocks noChangeShapeType="1"/>
            <a:stCxn id="18443" idx="5"/>
            <a:endCxn id="18444" idx="1"/>
          </p:cNvCxnSpPr>
          <p:nvPr/>
        </p:nvCxnSpPr>
        <p:spPr bwMode="auto">
          <a:xfrm>
            <a:off x="6386513" y="1595439"/>
            <a:ext cx="11938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8451" name="Oval 18">
            <a:extLst>
              <a:ext uri="{FF2B5EF4-FFF2-40B4-BE49-F238E27FC236}">
                <a16:creationId xmlns:a16="http://schemas.microsoft.com/office/drawing/2014/main" id="{FD3FC5A5-9CF5-4DD7-8842-EA6AB4B5E2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3886201"/>
            <a:ext cx="250825" cy="252413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18452" name="AutoShape 19">
            <a:extLst>
              <a:ext uri="{FF2B5EF4-FFF2-40B4-BE49-F238E27FC236}">
                <a16:creationId xmlns:a16="http://schemas.microsoft.com/office/drawing/2014/main" id="{D7F1F352-6A02-4185-A2AE-EE71E1B2FB37}"/>
              </a:ext>
            </a:extLst>
          </p:cNvPr>
          <p:cNvCxnSpPr>
            <a:cxnSpLocks noChangeShapeType="1"/>
            <a:stCxn id="18451" idx="6"/>
            <a:endCxn id="18453" idx="2"/>
          </p:cNvCxnSpPr>
          <p:nvPr/>
        </p:nvCxnSpPr>
        <p:spPr bwMode="auto">
          <a:xfrm>
            <a:off x="4071939" y="4013200"/>
            <a:ext cx="20923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8453" name="Oval 20">
            <a:extLst>
              <a:ext uri="{FF2B5EF4-FFF2-40B4-BE49-F238E27FC236}">
                <a16:creationId xmlns:a16="http://schemas.microsoft.com/office/drawing/2014/main" id="{BBC6D33E-688B-4DF9-955C-EFFCAAC31B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6</a:t>
            </a:r>
          </a:p>
        </p:txBody>
      </p:sp>
      <p:sp>
        <p:nvSpPr>
          <p:cNvPr id="18454" name="Oval 21">
            <a:extLst>
              <a:ext uri="{FF2B5EF4-FFF2-40B4-BE49-F238E27FC236}">
                <a16:creationId xmlns:a16="http://schemas.microsoft.com/office/drawing/2014/main" id="{CDC6A889-3D73-4630-A1FA-D7EE0460E77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9</a:t>
            </a:r>
          </a:p>
        </p:txBody>
      </p:sp>
      <p:cxnSp>
        <p:nvCxnSpPr>
          <p:cNvPr id="18455" name="AutoShape 22">
            <a:extLst>
              <a:ext uri="{FF2B5EF4-FFF2-40B4-BE49-F238E27FC236}">
                <a16:creationId xmlns:a16="http://schemas.microsoft.com/office/drawing/2014/main" id="{3B2DA61C-A5F4-467A-B0A8-A8C1EABFE2CB}"/>
              </a:ext>
            </a:extLst>
          </p:cNvPr>
          <p:cNvCxnSpPr>
            <a:cxnSpLocks noChangeShapeType="1"/>
            <a:stCxn id="18453" idx="6"/>
            <a:endCxn id="18454" idx="2"/>
          </p:cNvCxnSpPr>
          <p:nvPr/>
        </p:nvCxnSpPr>
        <p:spPr bwMode="auto">
          <a:xfrm>
            <a:off x="6430964" y="40132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456" name="AutoShape 23">
            <a:extLst>
              <a:ext uri="{FF2B5EF4-FFF2-40B4-BE49-F238E27FC236}">
                <a16:creationId xmlns:a16="http://schemas.microsoft.com/office/drawing/2014/main" id="{0FCD072A-A3C5-49EB-BF82-5C3B7F79BF69}"/>
              </a:ext>
            </a:extLst>
          </p:cNvPr>
          <p:cNvCxnSpPr>
            <a:cxnSpLocks noChangeShapeType="1"/>
            <a:stCxn id="18436" idx="5"/>
            <a:endCxn id="18451" idx="1"/>
          </p:cNvCxnSpPr>
          <p:nvPr/>
        </p:nvCxnSpPr>
        <p:spPr bwMode="auto">
          <a:xfrm>
            <a:off x="2957514" y="2890839"/>
            <a:ext cx="892175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457" name="AutoShape 24">
            <a:extLst>
              <a:ext uri="{FF2B5EF4-FFF2-40B4-BE49-F238E27FC236}">
                <a16:creationId xmlns:a16="http://schemas.microsoft.com/office/drawing/2014/main" id="{015DE5C8-B5BE-4B7B-A194-907193350EE1}"/>
              </a:ext>
            </a:extLst>
          </p:cNvPr>
          <p:cNvCxnSpPr>
            <a:cxnSpLocks noChangeShapeType="1"/>
            <a:stCxn id="18451" idx="7"/>
            <a:endCxn id="18438" idx="3"/>
          </p:cNvCxnSpPr>
          <p:nvPr/>
        </p:nvCxnSpPr>
        <p:spPr bwMode="auto">
          <a:xfrm flipV="1">
            <a:off x="4027489" y="2890839"/>
            <a:ext cx="1114425" cy="1023937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458" name="AutoShape 25">
            <a:extLst>
              <a:ext uri="{FF2B5EF4-FFF2-40B4-BE49-F238E27FC236}">
                <a16:creationId xmlns:a16="http://schemas.microsoft.com/office/drawing/2014/main" id="{F770ED4F-35BF-47B0-98E3-B06101DA9E1B}"/>
              </a:ext>
            </a:extLst>
          </p:cNvPr>
          <p:cNvCxnSpPr>
            <a:cxnSpLocks noChangeShapeType="1"/>
            <a:stCxn id="18438" idx="5"/>
            <a:endCxn id="18453" idx="1"/>
          </p:cNvCxnSpPr>
          <p:nvPr/>
        </p:nvCxnSpPr>
        <p:spPr bwMode="auto">
          <a:xfrm>
            <a:off x="5319713" y="2890839"/>
            <a:ext cx="889000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459" name="AutoShape 26">
            <a:extLst>
              <a:ext uri="{FF2B5EF4-FFF2-40B4-BE49-F238E27FC236}">
                <a16:creationId xmlns:a16="http://schemas.microsoft.com/office/drawing/2014/main" id="{2D4CA7F1-3226-46FB-8A18-8EA032C89CD0}"/>
              </a:ext>
            </a:extLst>
          </p:cNvPr>
          <p:cNvCxnSpPr>
            <a:cxnSpLocks noChangeShapeType="1"/>
            <a:stCxn id="18454" idx="1"/>
            <a:endCxn id="18444" idx="5"/>
          </p:cNvCxnSpPr>
          <p:nvPr/>
        </p:nvCxnSpPr>
        <p:spPr bwMode="auto">
          <a:xfrm flipH="1" flipV="1">
            <a:off x="7758114" y="2890839"/>
            <a:ext cx="117157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460" name="AutoShape 27">
            <a:extLst>
              <a:ext uri="{FF2B5EF4-FFF2-40B4-BE49-F238E27FC236}">
                <a16:creationId xmlns:a16="http://schemas.microsoft.com/office/drawing/2014/main" id="{78F0003C-1A1B-4171-9916-7C0C50A1C1FF}"/>
              </a:ext>
            </a:extLst>
          </p:cNvPr>
          <p:cNvCxnSpPr>
            <a:cxnSpLocks noChangeShapeType="1"/>
            <a:stCxn id="18453" idx="7"/>
            <a:endCxn id="18444" idx="3"/>
          </p:cNvCxnSpPr>
          <p:nvPr/>
        </p:nvCxnSpPr>
        <p:spPr bwMode="auto">
          <a:xfrm flipV="1">
            <a:off x="6386513" y="2890839"/>
            <a:ext cx="1193800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461" name="AutoShape 28">
            <a:extLst>
              <a:ext uri="{FF2B5EF4-FFF2-40B4-BE49-F238E27FC236}">
                <a16:creationId xmlns:a16="http://schemas.microsoft.com/office/drawing/2014/main" id="{55A9F001-E21C-4781-AFC6-619F28214FA2}"/>
              </a:ext>
            </a:extLst>
          </p:cNvPr>
          <p:cNvCxnSpPr>
            <a:cxnSpLocks noChangeShapeType="1"/>
            <a:stCxn id="18443" idx="3"/>
            <a:endCxn id="18438" idx="7"/>
          </p:cNvCxnSpPr>
          <p:nvPr/>
        </p:nvCxnSpPr>
        <p:spPr bwMode="auto">
          <a:xfrm flipH="1">
            <a:off x="5319713" y="1595439"/>
            <a:ext cx="8890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8462" name="Text Box 29">
            <a:extLst>
              <a:ext uri="{FF2B5EF4-FFF2-40B4-BE49-F238E27FC236}">
                <a16:creationId xmlns:a16="http://schemas.microsoft.com/office/drawing/2014/main" id="{372B7897-BDE1-4246-9DA9-B65C3D515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667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0</a:t>
            </a:r>
          </a:p>
        </p:txBody>
      </p:sp>
      <p:sp>
        <p:nvSpPr>
          <p:cNvPr id="18463" name="Text Box 30">
            <a:extLst>
              <a:ext uri="{FF2B5EF4-FFF2-40B4-BE49-F238E27FC236}">
                <a16:creationId xmlns:a16="http://schemas.microsoft.com/office/drawing/2014/main" id="{F8F0959C-3500-4AEA-BB6C-FD60225F5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105400"/>
            <a:ext cx="1905000" cy="381000"/>
          </a:xfrm>
          <a:prstGeom prst="rect">
            <a:avLst/>
          </a:prstGeom>
          <a:solidFill>
            <a:schemeClr val="tx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Undiscovered</a:t>
            </a:r>
          </a:p>
        </p:txBody>
      </p:sp>
      <p:sp>
        <p:nvSpPr>
          <p:cNvPr id="18464" name="Text Box 31">
            <a:extLst>
              <a:ext uri="{FF2B5EF4-FFF2-40B4-BE49-F238E27FC236}">
                <a16:creationId xmlns:a16="http://schemas.microsoft.com/office/drawing/2014/main" id="{B3148463-8DB8-4F2E-8A76-5D2533F85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86400"/>
            <a:ext cx="1905000" cy="381000"/>
          </a:xfrm>
          <a:prstGeom prst="rect">
            <a:avLst/>
          </a:prstGeom>
          <a:solidFill>
            <a:srgbClr val="0033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Discovered</a:t>
            </a:r>
          </a:p>
        </p:txBody>
      </p:sp>
      <p:sp>
        <p:nvSpPr>
          <p:cNvPr id="18465" name="Text Box 32">
            <a:extLst>
              <a:ext uri="{FF2B5EF4-FFF2-40B4-BE49-F238E27FC236}">
                <a16:creationId xmlns:a16="http://schemas.microsoft.com/office/drawing/2014/main" id="{3DB61BD1-FA5E-4DD1-9AE1-EC1571622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48400"/>
            <a:ext cx="1905000" cy="381000"/>
          </a:xfrm>
          <a:prstGeom prst="rect">
            <a:avLst/>
          </a:prstGeom>
          <a:solidFill>
            <a:srgbClr val="0066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Finished</a:t>
            </a:r>
          </a:p>
        </p:txBody>
      </p:sp>
      <p:sp>
        <p:nvSpPr>
          <p:cNvPr id="18466" name="Text Box 33">
            <a:extLst>
              <a:ext uri="{FF2B5EF4-FFF2-40B4-BE49-F238E27FC236}">
                <a16:creationId xmlns:a16="http://schemas.microsoft.com/office/drawing/2014/main" id="{5A0D96A3-9C58-4F5A-8657-74A2E89D7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10200"/>
            <a:ext cx="4191000" cy="381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FIFO Queue: 5 4  </a:t>
            </a:r>
          </a:p>
        </p:txBody>
      </p:sp>
      <p:sp>
        <p:nvSpPr>
          <p:cNvPr id="18467" name="Text Box 34">
            <a:extLst>
              <a:ext uri="{FF2B5EF4-FFF2-40B4-BE49-F238E27FC236}">
                <a16:creationId xmlns:a16="http://schemas.microsoft.com/office/drawing/2014/main" id="{5979311C-282D-4111-9CC8-DE4ED5B19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867400"/>
            <a:ext cx="1905000" cy="381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Top of queue</a:t>
            </a:r>
          </a:p>
        </p:txBody>
      </p:sp>
      <p:sp>
        <p:nvSpPr>
          <p:cNvPr id="18468" name="Text Box 35">
            <a:extLst>
              <a:ext uri="{FF2B5EF4-FFF2-40B4-BE49-F238E27FC236}">
                <a16:creationId xmlns:a16="http://schemas.microsoft.com/office/drawing/2014/main" id="{953E725D-9239-452B-BF2E-19CED673B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18469" name="Text Box 36">
            <a:extLst>
              <a:ext uri="{FF2B5EF4-FFF2-40B4-BE49-F238E27FC236}">
                <a16:creationId xmlns:a16="http://schemas.microsoft.com/office/drawing/2014/main" id="{9EC7B2C7-7EE7-4D3C-8F09-8DB9C711C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18470" name="Text Box 37">
            <a:extLst>
              <a:ext uri="{FF2B5EF4-FFF2-40B4-BE49-F238E27FC236}">
                <a16:creationId xmlns:a16="http://schemas.microsoft.com/office/drawing/2014/main" id="{E23F63FC-5986-4F71-9C0F-0E8D0B04C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18471" name="Text Box 38">
            <a:extLst>
              <a:ext uri="{FF2B5EF4-FFF2-40B4-BE49-F238E27FC236}">
                <a16:creationId xmlns:a16="http://schemas.microsoft.com/office/drawing/2014/main" id="{DDAF0A52-F3C7-47B7-9203-1263D31FD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cxnSp>
        <p:nvCxnSpPr>
          <p:cNvPr id="375847" name="AutoShape 39">
            <a:extLst>
              <a:ext uri="{FF2B5EF4-FFF2-40B4-BE49-F238E27FC236}">
                <a16:creationId xmlns:a16="http://schemas.microsoft.com/office/drawing/2014/main" id="{DA615E0B-8C43-44CE-A151-0B1036FDDB6E}"/>
              </a:ext>
            </a:extLst>
          </p:cNvPr>
          <p:cNvCxnSpPr>
            <a:cxnSpLocks noChangeShapeType="1"/>
            <a:stCxn id="18451" idx="6"/>
            <a:endCxn id="18453" idx="2"/>
          </p:cNvCxnSpPr>
          <p:nvPr/>
        </p:nvCxnSpPr>
        <p:spPr bwMode="auto">
          <a:xfrm>
            <a:off x="4071939" y="4013200"/>
            <a:ext cx="2092325" cy="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75848" name="Oval 40">
            <a:extLst>
              <a:ext uri="{FF2B5EF4-FFF2-40B4-BE49-F238E27FC236}">
                <a16:creationId xmlns:a16="http://schemas.microsoft.com/office/drawing/2014/main" id="{113AF16D-9F41-4688-AD1D-24AEA22AF81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3886201"/>
            <a:ext cx="250825" cy="250825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75849" name="Text Box 41">
            <a:extLst>
              <a:ext uri="{FF2B5EF4-FFF2-40B4-BE49-F238E27FC236}">
                <a16:creationId xmlns:a16="http://schemas.microsoft.com/office/drawing/2014/main" id="{52673848-552D-4B1E-9543-764CEF8EA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BDEEDA0B-3E87-4D22-922D-251FAFA526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b="1" dirty="0">
                <a:solidFill>
                  <a:schemeClr val="accent1"/>
                </a:solidFill>
              </a:rPr>
              <a:t>Breadth First Search - Directed Graph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625A0B-0F3A-4B82-AFE2-7D14C0DDF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48" grpId="0" animBg="1" autoUpdateAnimBg="0"/>
      <p:bldP spid="37584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>
            <a:extLst>
              <a:ext uri="{FF2B5EF4-FFF2-40B4-BE49-F238E27FC236}">
                <a16:creationId xmlns:a16="http://schemas.microsoft.com/office/drawing/2014/main" id="{ED62FD43-0EE6-4EAD-9C09-8063494E64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Breadth First Search - Directed Graph</a:t>
            </a:r>
          </a:p>
        </p:txBody>
      </p:sp>
      <p:sp>
        <p:nvSpPr>
          <p:cNvPr id="19460" name="Oval 3">
            <a:extLst>
              <a:ext uri="{FF2B5EF4-FFF2-40B4-BE49-F238E27FC236}">
                <a16:creationId xmlns:a16="http://schemas.microsoft.com/office/drawing/2014/main" id="{585ADFF2-9B5A-4C2D-BCB0-A9CDACBB51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9461" name="Oval 4">
            <a:extLst>
              <a:ext uri="{FF2B5EF4-FFF2-40B4-BE49-F238E27FC236}">
                <a16:creationId xmlns:a16="http://schemas.microsoft.com/office/drawing/2014/main" id="{1FD3E1DD-0217-44C5-9192-714679A41A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9462" name="Oval 5">
            <a:extLst>
              <a:ext uri="{FF2B5EF4-FFF2-40B4-BE49-F238E27FC236}">
                <a16:creationId xmlns:a16="http://schemas.microsoft.com/office/drawing/2014/main" id="{16FA5363-5DDD-4971-A7A5-E57609B810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1" y="2668589"/>
            <a:ext cx="250825" cy="250825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19463" name="AutoShape 6">
            <a:extLst>
              <a:ext uri="{FF2B5EF4-FFF2-40B4-BE49-F238E27FC236}">
                <a16:creationId xmlns:a16="http://schemas.microsoft.com/office/drawing/2014/main" id="{ADFE5C1A-B74C-4FAE-B87A-6259F69AE488}"/>
              </a:ext>
            </a:extLst>
          </p:cNvPr>
          <p:cNvCxnSpPr>
            <a:cxnSpLocks noChangeShapeType="1"/>
            <a:stCxn id="19460" idx="7"/>
            <a:endCxn id="19461" idx="3"/>
          </p:cNvCxnSpPr>
          <p:nvPr/>
        </p:nvCxnSpPr>
        <p:spPr bwMode="auto">
          <a:xfrm flipV="1">
            <a:off x="2957514" y="1595439"/>
            <a:ext cx="892175" cy="1101725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64" name="AutoShape 7">
            <a:extLst>
              <a:ext uri="{FF2B5EF4-FFF2-40B4-BE49-F238E27FC236}">
                <a16:creationId xmlns:a16="http://schemas.microsoft.com/office/drawing/2014/main" id="{737AB6BE-718B-4B60-AB92-BE368B607998}"/>
              </a:ext>
            </a:extLst>
          </p:cNvPr>
          <p:cNvCxnSpPr>
            <a:cxnSpLocks noChangeShapeType="1"/>
            <a:stCxn id="19460" idx="6"/>
            <a:endCxn id="19462" idx="2"/>
          </p:cNvCxnSpPr>
          <p:nvPr/>
        </p:nvCxnSpPr>
        <p:spPr bwMode="auto">
          <a:xfrm>
            <a:off x="3001963" y="2794000"/>
            <a:ext cx="2095500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65" name="AutoShape 8">
            <a:extLst>
              <a:ext uri="{FF2B5EF4-FFF2-40B4-BE49-F238E27FC236}">
                <a16:creationId xmlns:a16="http://schemas.microsoft.com/office/drawing/2014/main" id="{223A50FA-6C46-4166-A49F-526F420D4C45}"/>
              </a:ext>
            </a:extLst>
          </p:cNvPr>
          <p:cNvCxnSpPr>
            <a:cxnSpLocks noChangeShapeType="1"/>
            <a:stCxn id="19461" idx="6"/>
            <a:endCxn id="19467" idx="2"/>
          </p:cNvCxnSpPr>
          <p:nvPr/>
        </p:nvCxnSpPr>
        <p:spPr bwMode="auto">
          <a:xfrm>
            <a:off x="4071939" y="14986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66" name="AutoShape 9">
            <a:extLst>
              <a:ext uri="{FF2B5EF4-FFF2-40B4-BE49-F238E27FC236}">
                <a16:creationId xmlns:a16="http://schemas.microsoft.com/office/drawing/2014/main" id="{E671FE58-F681-4CCE-B746-1D6819547956}"/>
              </a:ext>
            </a:extLst>
          </p:cNvPr>
          <p:cNvCxnSpPr>
            <a:cxnSpLocks noChangeShapeType="1"/>
            <a:stCxn id="19461" idx="5"/>
            <a:endCxn id="19462" idx="1"/>
          </p:cNvCxnSpPr>
          <p:nvPr/>
        </p:nvCxnSpPr>
        <p:spPr bwMode="auto">
          <a:xfrm>
            <a:off x="4027489" y="1595439"/>
            <a:ext cx="1114425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467" name="Oval 10">
            <a:extLst>
              <a:ext uri="{FF2B5EF4-FFF2-40B4-BE49-F238E27FC236}">
                <a16:creationId xmlns:a16="http://schemas.microsoft.com/office/drawing/2014/main" id="{8ED705B4-7425-4EED-BDB9-DA684EEF5AA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13716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9468" name="Oval 11">
            <a:extLst>
              <a:ext uri="{FF2B5EF4-FFF2-40B4-BE49-F238E27FC236}">
                <a16:creationId xmlns:a16="http://schemas.microsoft.com/office/drawing/2014/main" id="{AF991CA8-FDCE-4C0B-895D-B6CE4CC4E4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43801" y="2668589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7</a:t>
            </a:r>
          </a:p>
        </p:txBody>
      </p:sp>
      <p:cxnSp>
        <p:nvCxnSpPr>
          <p:cNvPr id="19469" name="AutoShape 12">
            <a:extLst>
              <a:ext uri="{FF2B5EF4-FFF2-40B4-BE49-F238E27FC236}">
                <a16:creationId xmlns:a16="http://schemas.microsoft.com/office/drawing/2014/main" id="{BEE5EEF5-96D8-403D-966C-B4C913009574}"/>
              </a:ext>
            </a:extLst>
          </p:cNvPr>
          <p:cNvCxnSpPr>
            <a:cxnSpLocks noChangeShapeType="1"/>
            <a:stCxn id="19472" idx="3"/>
            <a:endCxn id="19468" idx="7"/>
          </p:cNvCxnSpPr>
          <p:nvPr/>
        </p:nvCxnSpPr>
        <p:spPr bwMode="auto">
          <a:xfrm flipH="1">
            <a:off x="7758114" y="1595439"/>
            <a:ext cx="117157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70" name="AutoShape 13">
            <a:extLst>
              <a:ext uri="{FF2B5EF4-FFF2-40B4-BE49-F238E27FC236}">
                <a16:creationId xmlns:a16="http://schemas.microsoft.com/office/drawing/2014/main" id="{502355E7-E483-47C3-BA5D-BA519874B66A}"/>
              </a:ext>
            </a:extLst>
          </p:cNvPr>
          <p:cNvCxnSpPr>
            <a:cxnSpLocks noChangeShapeType="1"/>
            <a:stCxn id="19468" idx="2"/>
            <a:endCxn id="19462" idx="6"/>
          </p:cNvCxnSpPr>
          <p:nvPr/>
        </p:nvCxnSpPr>
        <p:spPr bwMode="auto">
          <a:xfrm flipH="1">
            <a:off x="5364163" y="2794000"/>
            <a:ext cx="21717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71" name="AutoShape 14">
            <a:extLst>
              <a:ext uri="{FF2B5EF4-FFF2-40B4-BE49-F238E27FC236}">
                <a16:creationId xmlns:a16="http://schemas.microsoft.com/office/drawing/2014/main" id="{78EED0EC-C111-4C5C-A213-CA376291932B}"/>
              </a:ext>
            </a:extLst>
          </p:cNvPr>
          <p:cNvCxnSpPr>
            <a:cxnSpLocks noChangeShapeType="1"/>
            <a:stCxn id="19478" idx="0"/>
            <a:endCxn id="19472" idx="4"/>
          </p:cNvCxnSpPr>
          <p:nvPr/>
        </p:nvCxnSpPr>
        <p:spPr bwMode="auto">
          <a:xfrm flipV="1">
            <a:off x="9018588" y="1631951"/>
            <a:ext cx="0" cy="2246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472" name="Oval 15">
            <a:extLst>
              <a:ext uri="{FF2B5EF4-FFF2-40B4-BE49-F238E27FC236}">
                <a16:creationId xmlns:a16="http://schemas.microsoft.com/office/drawing/2014/main" id="{9CE0D004-7A24-44E5-8BD4-0B916FFEDB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13716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8</a:t>
            </a:r>
          </a:p>
        </p:txBody>
      </p:sp>
      <p:cxnSp>
        <p:nvCxnSpPr>
          <p:cNvPr id="19473" name="AutoShape 16">
            <a:extLst>
              <a:ext uri="{FF2B5EF4-FFF2-40B4-BE49-F238E27FC236}">
                <a16:creationId xmlns:a16="http://schemas.microsoft.com/office/drawing/2014/main" id="{A9317AA2-7CBF-4011-A8EC-9B7664DC5917}"/>
              </a:ext>
            </a:extLst>
          </p:cNvPr>
          <p:cNvCxnSpPr>
            <a:cxnSpLocks noChangeShapeType="1"/>
            <a:stCxn id="19467" idx="6"/>
            <a:endCxn id="19472" idx="2"/>
          </p:cNvCxnSpPr>
          <p:nvPr/>
        </p:nvCxnSpPr>
        <p:spPr bwMode="auto">
          <a:xfrm>
            <a:off x="6430964" y="14986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74" name="AutoShape 17">
            <a:extLst>
              <a:ext uri="{FF2B5EF4-FFF2-40B4-BE49-F238E27FC236}">
                <a16:creationId xmlns:a16="http://schemas.microsoft.com/office/drawing/2014/main" id="{E8A4526D-6295-4AFB-AC66-D7DFB70A2C13}"/>
              </a:ext>
            </a:extLst>
          </p:cNvPr>
          <p:cNvCxnSpPr>
            <a:cxnSpLocks noChangeShapeType="1"/>
            <a:stCxn id="19467" idx="5"/>
            <a:endCxn id="19468" idx="1"/>
          </p:cNvCxnSpPr>
          <p:nvPr/>
        </p:nvCxnSpPr>
        <p:spPr bwMode="auto">
          <a:xfrm>
            <a:off x="6386513" y="1595439"/>
            <a:ext cx="11938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475" name="Oval 18">
            <a:extLst>
              <a:ext uri="{FF2B5EF4-FFF2-40B4-BE49-F238E27FC236}">
                <a16:creationId xmlns:a16="http://schemas.microsoft.com/office/drawing/2014/main" id="{EDB428B5-1CA4-4E79-96A7-26070A684E5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3886201"/>
            <a:ext cx="250825" cy="252413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19476" name="AutoShape 19">
            <a:extLst>
              <a:ext uri="{FF2B5EF4-FFF2-40B4-BE49-F238E27FC236}">
                <a16:creationId xmlns:a16="http://schemas.microsoft.com/office/drawing/2014/main" id="{FA2B5327-0232-4903-9AF1-01847D95229C}"/>
              </a:ext>
            </a:extLst>
          </p:cNvPr>
          <p:cNvCxnSpPr>
            <a:cxnSpLocks noChangeShapeType="1"/>
            <a:stCxn id="19475" idx="6"/>
            <a:endCxn id="19477" idx="2"/>
          </p:cNvCxnSpPr>
          <p:nvPr/>
        </p:nvCxnSpPr>
        <p:spPr bwMode="auto">
          <a:xfrm>
            <a:off x="4071939" y="40132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477" name="Oval 20">
            <a:extLst>
              <a:ext uri="{FF2B5EF4-FFF2-40B4-BE49-F238E27FC236}">
                <a16:creationId xmlns:a16="http://schemas.microsoft.com/office/drawing/2014/main" id="{F8C7F957-01B9-48EB-8E88-6132C50FDD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38862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9478" name="Oval 21">
            <a:extLst>
              <a:ext uri="{FF2B5EF4-FFF2-40B4-BE49-F238E27FC236}">
                <a16:creationId xmlns:a16="http://schemas.microsoft.com/office/drawing/2014/main" id="{77BBC4CD-605F-4A8F-A01A-36A86BF515D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9</a:t>
            </a:r>
          </a:p>
        </p:txBody>
      </p:sp>
      <p:cxnSp>
        <p:nvCxnSpPr>
          <p:cNvPr id="19479" name="AutoShape 22">
            <a:extLst>
              <a:ext uri="{FF2B5EF4-FFF2-40B4-BE49-F238E27FC236}">
                <a16:creationId xmlns:a16="http://schemas.microsoft.com/office/drawing/2014/main" id="{0D295F4F-A305-41E7-A8BB-9C34B0EB074E}"/>
              </a:ext>
            </a:extLst>
          </p:cNvPr>
          <p:cNvCxnSpPr>
            <a:cxnSpLocks noChangeShapeType="1"/>
            <a:stCxn id="19477" idx="6"/>
            <a:endCxn id="19478" idx="2"/>
          </p:cNvCxnSpPr>
          <p:nvPr/>
        </p:nvCxnSpPr>
        <p:spPr bwMode="auto">
          <a:xfrm>
            <a:off x="6430964" y="40132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80" name="AutoShape 23">
            <a:extLst>
              <a:ext uri="{FF2B5EF4-FFF2-40B4-BE49-F238E27FC236}">
                <a16:creationId xmlns:a16="http://schemas.microsoft.com/office/drawing/2014/main" id="{4CCC8E94-6822-4B55-8B75-188407C0C0FE}"/>
              </a:ext>
            </a:extLst>
          </p:cNvPr>
          <p:cNvCxnSpPr>
            <a:cxnSpLocks noChangeShapeType="1"/>
            <a:stCxn id="19460" idx="5"/>
            <a:endCxn id="19475" idx="1"/>
          </p:cNvCxnSpPr>
          <p:nvPr/>
        </p:nvCxnSpPr>
        <p:spPr bwMode="auto">
          <a:xfrm>
            <a:off x="2957514" y="2890839"/>
            <a:ext cx="892175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81" name="AutoShape 24">
            <a:extLst>
              <a:ext uri="{FF2B5EF4-FFF2-40B4-BE49-F238E27FC236}">
                <a16:creationId xmlns:a16="http://schemas.microsoft.com/office/drawing/2014/main" id="{37E63A04-BFF8-4553-80D2-386B3DD3298B}"/>
              </a:ext>
            </a:extLst>
          </p:cNvPr>
          <p:cNvCxnSpPr>
            <a:cxnSpLocks noChangeShapeType="1"/>
            <a:stCxn id="19475" idx="7"/>
            <a:endCxn id="19462" idx="3"/>
          </p:cNvCxnSpPr>
          <p:nvPr/>
        </p:nvCxnSpPr>
        <p:spPr bwMode="auto">
          <a:xfrm flipV="1">
            <a:off x="4027489" y="2890839"/>
            <a:ext cx="1114425" cy="1023937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82" name="AutoShape 25">
            <a:extLst>
              <a:ext uri="{FF2B5EF4-FFF2-40B4-BE49-F238E27FC236}">
                <a16:creationId xmlns:a16="http://schemas.microsoft.com/office/drawing/2014/main" id="{5D0F176C-8580-4520-80DA-B6844A180AD8}"/>
              </a:ext>
            </a:extLst>
          </p:cNvPr>
          <p:cNvCxnSpPr>
            <a:cxnSpLocks noChangeShapeType="1"/>
            <a:stCxn id="19462" idx="5"/>
            <a:endCxn id="19477" idx="1"/>
          </p:cNvCxnSpPr>
          <p:nvPr/>
        </p:nvCxnSpPr>
        <p:spPr bwMode="auto">
          <a:xfrm>
            <a:off x="5319713" y="2890839"/>
            <a:ext cx="889000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83" name="AutoShape 26">
            <a:extLst>
              <a:ext uri="{FF2B5EF4-FFF2-40B4-BE49-F238E27FC236}">
                <a16:creationId xmlns:a16="http://schemas.microsoft.com/office/drawing/2014/main" id="{C0C71D6B-38D4-4F81-8DDC-5B7C90BB07E1}"/>
              </a:ext>
            </a:extLst>
          </p:cNvPr>
          <p:cNvCxnSpPr>
            <a:cxnSpLocks noChangeShapeType="1"/>
            <a:stCxn id="19478" idx="1"/>
            <a:endCxn id="19468" idx="5"/>
          </p:cNvCxnSpPr>
          <p:nvPr/>
        </p:nvCxnSpPr>
        <p:spPr bwMode="auto">
          <a:xfrm flipH="1" flipV="1">
            <a:off x="7758114" y="2890839"/>
            <a:ext cx="117157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84" name="AutoShape 27">
            <a:extLst>
              <a:ext uri="{FF2B5EF4-FFF2-40B4-BE49-F238E27FC236}">
                <a16:creationId xmlns:a16="http://schemas.microsoft.com/office/drawing/2014/main" id="{F625699A-60A6-4910-9ED1-C0181FFCA1A3}"/>
              </a:ext>
            </a:extLst>
          </p:cNvPr>
          <p:cNvCxnSpPr>
            <a:cxnSpLocks noChangeShapeType="1"/>
            <a:stCxn id="19477" idx="7"/>
            <a:endCxn id="19468" idx="3"/>
          </p:cNvCxnSpPr>
          <p:nvPr/>
        </p:nvCxnSpPr>
        <p:spPr bwMode="auto">
          <a:xfrm flipV="1">
            <a:off x="6386513" y="2890839"/>
            <a:ext cx="1193800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85" name="AutoShape 28">
            <a:extLst>
              <a:ext uri="{FF2B5EF4-FFF2-40B4-BE49-F238E27FC236}">
                <a16:creationId xmlns:a16="http://schemas.microsoft.com/office/drawing/2014/main" id="{99F71686-38D6-40D3-BCBE-3182936363FD}"/>
              </a:ext>
            </a:extLst>
          </p:cNvPr>
          <p:cNvCxnSpPr>
            <a:cxnSpLocks noChangeShapeType="1"/>
            <a:stCxn id="19467" idx="3"/>
            <a:endCxn id="19462" idx="7"/>
          </p:cNvCxnSpPr>
          <p:nvPr/>
        </p:nvCxnSpPr>
        <p:spPr bwMode="auto">
          <a:xfrm flipH="1">
            <a:off x="5319713" y="1595439"/>
            <a:ext cx="8890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486" name="Text Box 29">
            <a:extLst>
              <a:ext uri="{FF2B5EF4-FFF2-40B4-BE49-F238E27FC236}">
                <a16:creationId xmlns:a16="http://schemas.microsoft.com/office/drawing/2014/main" id="{A855DF68-1323-41D2-A2B6-86B8BB6A2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667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0</a:t>
            </a:r>
          </a:p>
        </p:txBody>
      </p:sp>
      <p:sp>
        <p:nvSpPr>
          <p:cNvPr id="19487" name="Text Box 30">
            <a:extLst>
              <a:ext uri="{FF2B5EF4-FFF2-40B4-BE49-F238E27FC236}">
                <a16:creationId xmlns:a16="http://schemas.microsoft.com/office/drawing/2014/main" id="{500E7124-1CD9-48D4-B515-B54B20B83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105400"/>
            <a:ext cx="1905000" cy="381000"/>
          </a:xfrm>
          <a:prstGeom prst="rect">
            <a:avLst/>
          </a:prstGeom>
          <a:solidFill>
            <a:schemeClr val="tx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Undiscovered</a:t>
            </a:r>
          </a:p>
        </p:txBody>
      </p:sp>
      <p:sp>
        <p:nvSpPr>
          <p:cNvPr id="19488" name="Text Box 31">
            <a:extLst>
              <a:ext uri="{FF2B5EF4-FFF2-40B4-BE49-F238E27FC236}">
                <a16:creationId xmlns:a16="http://schemas.microsoft.com/office/drawing/2014/main" id="{6094640F-0088-423D-8A5E-3858A4F5F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86400"/>
            <a:ext cx="1905000" cy="381000"/>
          </a:xfrm>
          <a:prstGeom prst="rect">
            <a:avLst/>
          </a:prstGeom>
          <a:solidFill>
            <a:srgbClr val="0033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Discovered</a:t>
            </a:r>
          </a:p>
        </p:txBody>
      </p:sp>
      <p:sp>
        <p:nvSpPr>
          <p:cNvPr id="19489" name="Text Box 32">
            <a:extLst>
              <a:ext uri="{FF2B5EF4-FFF2-40B4-BE49-F238E27FC236}">
                <a16:creationId xmlns:a16="http://schemas.microsoft.com/office/drawing/2014/main" id="{2A2BAE8C-7B4B-4878-A6CB-3FF78CCF7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48400"/>
            <a:ext cx="1905000" cy="381000"/>
          </a:xfrm>
          <a:prstGeom prst="rect">
            <a:avLst/>
          </a:prstGeom>
          <a:solidFill>
            <a:srgbClr val="0066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Finished</a:t>
            </a:r>
          </a:p>
        </p:txBody>
      </p:sp>
      <p:sp>
        <p:nvSpPr>
          <p:cNvPr id="19490" name="Text Box 33">
            <a:extLst>
              <a:ext uri="{FF2B5EF4-FFF2-40B4-BE49-F238E27FC236}">
                <a16:creationId xmlns:a16="http://schemas.microsoft.com/office/drawing/2014/main" id="{3A48305D-CBED-4D31-B130-67BBCBE96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10200"/>
            <a:ext cx="4191000" cy="381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FIFO Queue: 5 4 6  </a:t>
            </a:r>
          </a:p>
        </p:txBody>
      </p:sp>
      <p:sp>
        <p:nvSpPr>
          <p:cNvPr id="19491" name="Text Box 34">
            <a:extLst>
              <a:ext uri="{FF2B5EF4-FFF2-40B4-BE49-F238E27FC236}">
                <a16:creationId xmlns:a16="http://schemas.microsoft.com/office/drawing/2014/main" id="{A27D8554-48A9-49F7-8FB7-48D2349D3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867400"/>
            <a:ext cx="1905000" cy="381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Top of queue</a:t>
            </a:r>
          </a:p>
        </p:txBody>
      </p:sp>
      <p:sp>
        <p:nvSpPr>
          <p:cNvPr id="19492" name="Text Box 35">
            <a:extLst>
              <a:ext uri="{FF2B5EF4-FFF2-40B4-BE49-F238E27FC236}">
                <a16:creationId xmlns:a16="http://schemas.microsoft.com/office/drawing/2014/main" id="{657FD1BA-31AD-41AA-9E5E-6BCDF23ED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19493" name="Text Box 36">
            <a:extLst>
              <a:ext uri="{FF2B5EF4-FFF2-40B4-BE49-F238E27FC236}">
                <a16:creationId xmlns:a16="http://schemas.microsoft.com/office/drawing/2014/main" id="{D843B586-3CB9-45F3-AE4C-A32C430AA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19494" name="Text Box 37">
            <a:extLst>
              <a:ext uri="{FF2B5EF4-FFF2-40B4-BE49-F238E27FC236}">
                <a16:creationId xmlns:a16="http://schemas.microsoft.com/office/drawing/2014/main" id="{1A567B90-9E05-423F-9DEA-689527713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19495" name="Text Box 38">
            <a:extLst>
              <a:ext uri="{FF2B5EF4-FFF2-40B4-BE49-F238E27FC236}">
                <a16:creationId xmlns:a16="http://schemas.microsoft.com/office/drawing/2014/main" id="{0DF3A9E0-6246-4B46-AD72-FBAE78B92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19496" name="Text Box 41">
            <a:extLst>
              <a:ext uri="{FF2B5EF4-FFF2-40B4-BE49-F238E27FC236}">
                <a16:creationId xmlns:a16="http://schemas.microsoft.com/office/drawing/2014/main" id="{374E6A83-AABF-48DA-8445-B0B52F021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2A178C-B326-41DC-9499-F8F4868C1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>
            <a:extLst>
              <a:ext uri="{FF2B5EF4-FFF2-40B4-BE49-F238E27FC236}">
                <a16:creationId xmlns:a16="http://schemas.microsoft.com/office/drawing/2014/main" id="{2C858E87-40AD-4608-8942-F14B1B5AD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 First Search - Directed Graph</a:t>
            </a:r>
          </a:p>
        </p:txBody>
      </p:sp>
      <p:sp>
        <p:nvSpPr>
          <p:cNvPr id="20484" name="Oval 3">
            <a:extLst>
              <a:ext uri="{FF2B5EF4-FFF2-40B4-BE49-F238E27FC236}">
                <a16:creationId xmlns:a16="http://schemas.microsoft.com/office/drawing/2014/main" id="{087232FE-C9A5-4C0A-889D-B350FA8B01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20485" name="Oval 4">
            <a:extLst>
              <a:ext uri="{FF2B5EF4-FFF2-40B4-BE49-F238E27FC236}">
                <a16:creationId xmlns:a16="http://schemas.microsoft.com/office/drawing/2014/main" id="{112ADDE4-6DD0-4BC0-9528-858450EFE9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486" name="Oval 5">
            <a:extLst>
              <a:ext uri="{FF2B5EF4-FFF2-40B4-BE49-F238E27FC236}">
                <a16:creationId xmlns:a16="http://schemas.microsoft.com/office/drawing/2014/main" id="{23257D03-5421-429F-9ADF-8558CCE393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1" y="2668589"/>
            <a:ext cx="250825" cy="250825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20487" name="AutoShape 6">
            <a:extLst>
              <a:ext uri="{FF2B5EF4-FFF2-40B4-BE49-F238E27FC236}">
                <a16:creationId xmlns:a16="http://schemas.microsoft.com/office/drawing/2014/main" id="{D037FD16-E9EC-4942-B36C-64C7B7158B1F}"/>
              </a:ext>
            </a:extLst>
          </p:cNvPr>
          <p:cNvCxnSpPr>
            <a:cxnSpLocks noChangeShapeType="1"/>
            <a:stCxn id="20484" idx="7"/>
            <a:endCxn id="20485" idx="3"/>
          </p:cNvCxnSpPr>
          <p:nvPr/>
        </p:nvCxnSpPr>
        <p:spPr bwMode="auto">
          <a:xfrm flipV="1">
            <a:off x="2957514" y="1595439"/>
            <a:ext cx="892175" cy="1101725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488" name="AutoShape 7">
            <a:extLst>
              <a:ext uri="{FF2B5EF4-FFF2-40B4-BE49-F238E27FC236}">
                <a16:creationId xmlns:a16="http://schemas.microsoft.com/office/drawing/2014/main" id="{64AD3EBF-8C9B-4972-93AE-B218761D7DDC}"/>
              </a:ext>
            </a:extLst>
          </p:cNvPr>
          <p:cNvCxnSpPr>
            <a:cxnSpLocks noChangeShapeType="1"/>
            <a:stCxn id="20484" idx="6"/>
            <a:endCxn id="20486" idx="2"/>
          </p:cNvCxnSpPr>
          <p:nvPr/>
        </p:nvCxnSpPr>
        <p:spPr bwMode="auto">
          <a:xfrm>
            <a:off x="3001963" y="2794000"/>
            <a:ext cx="2095500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489" name="AutoShape 8">
            <a:extLst>
              <a:ext uri="{FF2B5EF4-FFF2-40B4-BE49-F238E27FC236}">
                <a16:creationId xmlns:a16="http://schemas.microsoft.com/office/drawing/2014/main" id="{F5A1E427-7592-4833-A49D-EB4D9CCF211A}"/>
              </a:ext>
            </a:extLst>
          </p:cNvPr>
          <p:cNvCxnSpPr>
            <a:cxnSpLocks noChangeShapeType="1"/>
            <a:stCxn id="20485" idx="6"/>
            <a:endCxn id="20491" idx="2"/>
          </p:cNvCxnSpPr>
          <p:nvPr/>
        </p:nvCxnSpPr>
        <p:spPr bwMode="auto">
          <a:xfrm>
            <a:off x="4071939" y="14986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490" name="AutoShape 9">
            <a:extLst>
              <a:ext uri="{FF2B5EF4-FFF2-40B4-BE49-F238E27FC236}">
                <a16:creationId xmlns:a16="http://schemas.microsoft.com/office/drawing/2014/main" id="{F6894626-B655-4760-AFB2-802E7868FA16}"/>
              </a:ext>
            </a:extLst>
          </p:cNvPr>
          <p:cNvCxnSpPr>
            <a:cxnSpLocks noChangeShapeType="1"/>
            <a:stCxn id="20485" idx="5"/>
            <a:endCxn id="20486" idx="1"/>
          </p:cNvCxnSpPr>
          <p:nvPr/>
        </p:nvCxnSpPr>
        <p:spPr bwMode="auto">
          <a:xfrm>
            <a:off x="4027489" y="1595439"/>
            <a:ext cx="1114425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0491" name="Oval 10">
            <a:extLst>
              <a:ext uri="{FF2B5EF4-FFF2-40B4-BE49-F238E27FC236}">
                <a16:creationId xmlns:a16="http://schemas.microsoft.com/office/drawing/2014/main" id="{6CA2BEF8-0C96-4C74-94C2-E62563A4F12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13716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0492" name="Oval 11">
            <a:extLst>
              <a:ext uri="{FF2B5EF4-FFF2-40B4-BE49-F238E27FC236}">
                <a16:creationId xmlns:a16="http://schemas.microsoft.com/office/drawing/2014/main" id="{8C2B690A-32ED-448C-B1F4-3AD8843FE4D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43801" y="2668589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7</a:t>
            </a:r>
          </a:p>
        </p:txBody>
      </p:sp>
      <p:cxnSp>
        <p:nvCxnSpPr>
          <p:cNvPr id="20493" name="AutoShape 12">
            <a:extLst>
              <a:ext uri="{FF2B5EF4-FFF2-40B4-BE49-F238E27FC236}">
                <a16:creationId xmlns:a16="http://schemas.microsoft.com/office/drawing/2014/main" id="{443D9F49-C6FE-4922-94FF-C71C4076C429}"/>
              </a:ext>
            </a:extLst>
          </p:cNvPr>
          <p:cNvCxnSpPr>
            <a:cxnSpLocks noChangeShapeType="1"/>
            <a:stCxn id="20496" idx="3"/>
            <a:endCxn id="20492" idx="7"/>
          </p:cNvCxnSpPr>
          <p:nvPr/>
        </p:nvCxnSpPr>
        <p:spPr bwMode="auto">
          <a:xfrm flipH="1">
            <a:off x="7758114" y="1595439"/>
            <a:ext cx="117157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494" name="AutoShape 13">
            <a:extLst>
              <a:ext uri="{FF2B5EF4-FFF2-40B4-BE49-F238E27FC236}">
                <a16:creationId xmlns:a16="http://schemas.microsoft.com/office/drawing/2014/main" id="{661031A2-3166-49F3-B37C-B44295F961C4}"/>
              </a:ext>
            </a:extLst>
          </p:cNvPr>
          <p:cNvCxnSpPr>
            <a:cxnSpLocks noChangeShapeType="1"/>
            <a:stCxn id="20492" idx="2"/>
            <a:endCxn id="20486" idx="6"/>
          </p:cNvCxnSpPr>
          <p:nvPr/>
        </p:nvCxnSpPr>
        <p:spPr bwMode="auto">
          <a:xfrm flipH="1">
            <a:off x="5364163" y="2794000"/>
            <a:ext cx="21717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495" name="AutoShape 14">
            <a:extLst>
              <a:ext uri="{FF2B5EF4-FFF2-40B4-BE49-F238E27FC236}">
                <a16:creationId xmlns:a16="http://schemas.microsoft.com/office/drawing/2014/main" id="{B4DB7C57-EA60-4FE6-BAC4-D0C56D96F0E8}"/>
              </a:ext>
            </a:extLst>
          </p:cNvPr>
          <p:cNvCxnSpPr>
            <a:cxnSpLocks noChangeShapeType="1"/>
            <a:stCxn id="20502" idx="0"/>
            <a:endCxn id="20496" idx="4"/>
          </p:cNvCxnSpPr>
          <p:nvPr/>
        </p:nvCxnSpPr>
        <p:spPr bwMode="auto">
          <a:xfrm flipV="1">
            <a:off x="9018588" y="1631951"/>
            <a:ext cx="0" cy="2246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0496" name="Oval 15">
            <a:extLst>
              <a:ext uri="{FF2B5EF4-FFF2-40B4-BE49-F238E27FC236}">
                <a16:creationId xmlns:a16="http://schemas.microsoft.com/office/drawing/2014/main" id="{F5D04790-EC4A-4B5F-8191-8F333E60257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13716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8</a:t>
            </a:r>
          </a:p>
        </p:txBody>
      </p:sp>
      <p:cxnSp>
        <p:nvCxnSpPr>
          <p:cNvPr id="20497" name="AutoShape 16">
            <a:extLst>
              <a:ext uri="{FF2B5EF4-FFF2-40B4-BE49-F238E27FC236}">
                <a16:creationId xmlns:a16="http://schemas.microsoft.com/office/drawing/2014/main" id="{7B8D91C5-FA2C-453C-A4EF-C337E496038E}"/>
              </a:ext>
            </a:extLst>
          </p:cNvPr>
          <p:cNvCxnSpPr>
            <a:cxnSpLocks noChangeShapeType="1"/>
            <a:stCxn id="20491" idx="6"/>
            <a:endCxn id="20496" idx="2"/>
          </p:cNvCxnSpPr>
          <p:nvPr/>
        </p:nvCxnSpPr>
        <p:spPr bwMode="auto">
          <a:xfrm>
            <a:off x="6430964" y="14986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498" name="AutoShape 17">
            <a:extLst>
              <a:ext uri="{FF2B5EF4-FFF2-40B4-BE49-F238E27FC236}">
                <a16:creationId xmlns:a16="http://schemas.microsoft.com/office/drawing/2014/main" id="{4495D53A-ACDB-489A-A014-2DD87892A9C5}"/>
              </a:ext>
            </a:extLst>
          </p:cNvPr>
          <p:cNvCxnSpPr>
            <a:cxnSpLocks noChangeShapeType="1"/>
            <a:stCxn id="20491" idx="5"/>
            <a:endCxn id="20492" idx="1"/>
          </p:cNvCxnSpPr>
          <p:nvPr/>
        </p:nvCxnSpPr>
        <p:spPr bwMode="auto">
          <a:xfrm>
            <a:off x="6386513" y="1595439"/>
            <a:ext cx="11938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0499" name="Oval 18">
            <a:extLst>
              <a:ext uri="{FF2B5EF4-FFF2-40B4-BE49-F238E27FC236}">
                <a16:creationId xmlns:a16="http://schemas.microsoft.com/office/drawing/2014/main" id="{9EF634BC-920B-4E33-8D5C-D7A9087D5BA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38862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20500" name="AutoShape 19">
            <a:extLst>
              <a:ext uri="{FF2B5EF4-FFF2-40B4-BE49-F238E27FC236}">
                <a16:creationId xmlns:a16="http://schemas.microsoft.com/office/drawing/2014/main" id="{E296D4BF-795D-44CF-9310-48D0821A7BCD}"/>
              </a:ext>
            </a:extLst>
          </p:cNvPr>
          <p:cNvCxnSpPr>
            <a:cxnSpLocks noChangeShapeType="1"/>
            <a:stCxn id="20499" idx="6"/>
            <a:endCxn id="20501" idx="2"/>
          </p:cNvCxnSpPr>
          <p:nvPr/>
        </p:nvCxnSpPr>
        <p:spPr bwMode="auto">
          <a:xfrm>
            <a:off x="4071939" y="40132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0501" name="Oval 20">
            <a:extLst>
              <a:ext uri="{FF2B5EF4-FFF2-40B4-BE49-F238E27FC236}">
                <a16:creationId xmlns:a16="http://schemas.microsoft.com/office/drawing/2014/main" id="{5EE4C918-3EF3-4615-9605-27717F98360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38862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0502" name="Oval 21">
            <a:extLst>
              <a:ext uri="{FF2B5EF4-FFF2-40B4-BE49-F238E27FC236}">
                <a16:creationId xmlns:a16="http://schemas.microsoft.com/office/drawing/2014/main" id="{E819D81C-E3D7-441A-9BCD-1BADD2A82B6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9</a:t>
            </a:r>
          </a:p>
        </p:txBody>
      </p:sp>
      <p:cxnSp>
        <p:nvCxnSpPr>
          <p:cNvPr id="20503" name="AutoShape 22">
            <a:extLst>
              <a:ext uri="{FF2B5EF4-FFF2-40B4-BE49-F238E27FC236}">
                <a16:creationId xmlns:a16="http://schemas.microsoft.com/office/drawing/2014/main" id="{EE7EF867-D9F6-4730-B397-D3B24D94F1CD}"/>
              </a:ext>
            </a:extLst>
          </p:cNvPr>
          <p:cNvCxnSpPr>
            <a:cxnSpLocks noChangeShapeType="1"/>
            <a:stCxn id="20501" idx="6"/>
            <a:endCxn id="20502" idx="2"/>
          </p:cNvCxnSpPr>
          <p:nvPr/>
        </p:nvCxnSpPr>
        <p:spPr bwMode="auto">
          <a:xfrm>
            <a:off x="6430964" y="40132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504" name="AutoShape 23">
            <a:extLst>
              <a:ext uri="{FF2B5EF4-FFF2-40B4-BE49-F238E27FC236}">
                <a16:creationId xmlns:a16="http://schemas.microsoft.com/office/drawing/2014/main" id="{EE4F923E-834C-4916-806B-0262245221E1}"/>
              </a:ext>
            </a:extLst>
          </p:cNvPr>
          <p:cNvCxnSpPr>
            <a:cxnSpLocks noChangeShapeType="1"/>
            <a:stCxn id="20484" idx="5"/>
            <a:endCxn id="20499" idx="1"/>
          </p:cNvCxnSpPr>
          <p:nvPr/>
        </p:nvCxnSpPr>
        <p:spPr bwMode="auto">
          <a:xfrm>
            <a:off x="2957514" y="2890839"/>
            <a:ext cx="892175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505" name="AutoShape 24">
            <a:extLst>
              <a:ext uri="{FF2B5EF4-FFF2-40B4-BE49-F238E27FC236}">
                <a16:creationId xmlns:a16="http://schemas.microsoft.com/office/drawing/2014/main" id="{CB528CF6-EA88-4B16-9A19-E120FD1DC33A}"/>
              </a:ext>
            </a:extLst>
          </p:cNvPr>
          <p:cNvCxnSpPr>
            <a:cxnSpLocks noChangeShapeType="1"/>
            <a:stCxn id="20499" idx="7"/>
            <a:endCxn id="20486" idx="3"/>
          </p:cNvCxnSpPr>
          <p:nvPr/>
        </p:nvCxnSpPr>
        <p:spPr bwMode="auto">
          <a:xfrm flipV="1">
            <a:off x="4027489" y="2890839"/>
            <a:ext cx="1114425" cy="1023937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506" name="AutoShape 25">
            <a:extLst>
              <a:ext uri="{FF2B5EF4-FFF2-40B4-BE49-F238E27FC236}">
                <a16:creationId xmlns:a16="http://schemas.microsoft.com/office/drawing/2014/main" id="{D1B74DBD-E355-44C5-8217-1FDDBB7EF4A8}"/>
              </a:ext>
            </a:extLst>
          </p:cNvPr>
          <p:cNvCxnSpPr>
            <a:cxnSpLocks noChangeShapeType="1"/>
            <a:stCxn id="20486" idx="5"/>
            <a:endCxn id="20501" idx="1"/>
          </p:cNvCxnSpPr>
          <p:nvPr/>
        </p:nvCxnSpPr>
        <p:spPr bwMode="auto">
          <a:xfrm>
            <a:off x="5319713" y="2890839"/>
            <a:ext cx="889000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507" name="AutoShape 26">
            <a:extLst>
              <a:ext uri="{FF2B5EF4-FFF2-40B4-BE49-F238E27FC236}">
                <a16:creationId xmlns:a16="http://schemas.microsoft.com/office/drawing/2014/main" id="{6955BCD9-FC19-490F-8AF9-82928B4933D2}"/>
              </a:ext>
            </a:extLst>
          </p:cNvPr>
          <p:cNvCxnSpPr>
            <a:cxnSpLocks noChangeShapeType="1"/>
            <a:stCxn id="20502" idx="1"/>
            <a:endCxn id="20492" idx="5"/>
          </p:cNvCxnSpPr>
          <p:nvPr/>
        </p:nvCxnSpPr>
        <p:spPr bwMode="auto">
          <a:xfrm flipH="1" flipV="1">
            <a:off x="7758114" y="2890839"/>
            <a:ext cx="117157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508" name="AutoShape 27">
            <a:extLst>
              <a:ext uri="{FF2B5EF4-FFF2-40B4-BE49-F238E27FC236}">
                <a16:creationId xmlns:a16="http://schemas.microsoft.com/office/drawing/2014/main" id="{6C74BE46-B791-403C-A59B-DE59FC5ECF04}"/>
              </a:ext>
            </a:extLst>
          </p:cNvPr>
          <p:cNvCxnSpPr>
            <a:cxnSpLocks noChangeShapeType="1"/>
            <a:stCxn id="20501" idx="7"/>
            <a:endCxn id="20492" idx="3"/>
          </p:cNvCxnSpPr>
          <p:nvPr/>
        </p:nvCxnSpPr>
        <p:spPr bwMode="auto">
          <a:xfrm flipV="1">
            <a:off x="6386513" y="2890839"/>
            <a:ext cx="1193800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509" name="AutoShape 28">
            <a:extLst>
              <a:ext uri="{FF2B5EF4-FFF2-40B4-BE49-F238E27FC236}">
                <a16:creationId xmlns:a16="http://schemas.microsoft.com/office/drawing/2014/main" id="{4A9FA3DF-E4B4-4A64-98CD-07A3AB5D6972}"/>
              </a:ext>
            </a:extLst>
          </p:cNvPr>
          <p:cNvCxnSpPr>
            <a:cxnSpLocks noChangeShapeType="1"/>
            <a:stCxn id="20491" idx="3"/>
            <a:endCxn id="20486" idx="7"/>
          </p:cNvCxnSpPr>
          <p:nvPr/>
        </p:nvCxnSpPr>
        <p:spPr bwMode="auto">
          <a:xfrm flipH="1">
            <a:off x="5319713" y="1595439"/>
            <a:ext cx="8890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0510" name="Text Box 29">
            <a:extLst>
              <a:ext uri="{FF2B5EF4-FFF2-40B4-BE49-F238E27FC236}">
                <a16:creationId xmlns:a16="http://schemas.microsoft.com/office/drawing/2014/main" id="{05070509-3676-40B0-8102-E3BF96D11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667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0</a:t>
            </a:r>
          </a:p>
        </p:txBody>
      </p:sp>
      <p:sp>
        <p:nvSpPr>
          <p:cNvPr id="20511" name="Text Box 30">
            <a:extLst>
              <a:ext uri="{FF2B5EF4-FFF2-40B4-BE49-F238E27FC236}">
                <a16:creationId xmlns:a16="http://schemas.microsoft.com/office/drawing/2014/main" id="{3D93AA43-A85F-4344-A813-3A1ED3825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105400"/>
            <a:ext cx="1905000" cy="381000"/>
          </a:xfrm>
          <a:prstGeom prst="rect">
            <a:avLst/>
          </a:prstGeom>
          <a:solidFill>
            <a:schemeClr val="tx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Undiscovered</a:t>
            </a:r>
          </a:p>
        </p:txBody>
      </p:sp>
      <p:sp>
        <p:nvSpPr>
          <p:cNvPr id="20512" name="Text Box 31">
            <a:extLst>
              <a:ext uri="{FF2B5EF4-FFF2-40B4-BE49-F238E27FC236}">
                <a16:creationId xmlns:a16="http://schemas.microsoft.com/office/drawing/2014/main" id="{59DDA8F5-1169-4484-9DC0-350D793AC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86400"/>
            <a:ext cx="1905000" cy="381000"/>
          </a:xfrm>
          <a:prstGeom prst="rect">
            <a:avLst/>
          </a:prstGeom>
          <a:solidFill>
            <a:srgbClr val="0033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Discovered</a:t>
            </a:r>
          </a:p>
        </p:txBody>
      </p:sp>
      <p:sp>
        <p:nvSpPr>
          <p:cNvPr id="20513" name="Text Box 32">
            <a:extLst>
              <a:ext uri="{FF2B5EF4-FFF2-40B4-BE49-F238E27FC236}">
                <a16:creationId xmlns:a16="http://schemas.microsoft.com/office/drawing/2014/main" id="{6CC8912B-34FC-47A3-ACD2-621E1F9B3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48400"/>
            <a:ext cx="1905000" cy="381000"/>
          </a:xfrm>
          <a:prstGeom prst="rect">
            <a:avLst/>
          </a:prstGeom>
          <a:solidFill>
            <a:srgbClr val="0066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Finished</a:t>
            </a:r>
          </a:p>
        </p:txBody>
      </p:sp>
      <p:sp>
        <p:nvSpPr>
          <p:cNvPr id="20514" name="Text Box 33">
            <a:extLst>
              <a:ext uri="{FF2B5EF4-FFF2-40B4-BE49-F238E27FC236}">
                <a16:creationId xmlns:a16="http://schemas.microsoft.com/office/drawing/2014/main" id="{A1015173-873F-4632-B384-02B31914E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10200"/>
            <a:ext cx="4191000" cy="381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FIFO Queue: 4 6  </a:t>
            </a:r>
          </a:p>
        </p:txBody>
      </p:sp>
      <p:sp>
        <p:nvSpPr>
          <p:cNvPr id="20515" name="Text Box 34">
            <a:extLst>
              <a:ext uri="{FF2B5EF4-FFF2-40B4-BE49-F238E27FC236}">
                <a16:creationId xmlns:a16="http://schemas.microsoft.com/office/drawing/2014/main" id="{4D5F08EE-6B58-4AAD-9708-768971434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867400"/>
            <a:ext cx="1905000" cy="381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Top of queue</a:t>
            </a:r>
          </a:p>
        </p:txBody>
      </p:sp>
      <p:sp>
        <p:nvSpPr>
          <p:cNvPr id="20516" name="Text Box 35">
            <a:extLst>
              <a:ext uri="{FF2B5EF4-FFF2-40B4-BE49-F238E27FC236}">
                <a16:creationId xmlns:a16="http://schemas.microsoft.com/office/drawing/2014/main" id="{B9930587-AFF5-4348-BAC7-926E5CA96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0517" name="Text Box 36">
            <a:extLst>
              <a:ext uri="{FF2B5EF4-FFF2-40B4-BE49-F238E27FC236}">
                <a16:creationId xmlns:a16="http://schemas.microsoft.com/office/drawing/2014/main" id="{30DA6850-EA2E-46D1-8DBE-233545CEC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0518" name="Text Box 37">
            <a:extLst>
              <a:ext uri="{FF2B5EF4-FFF2-40B4-BE49-F238E27FC236}">
                <a16:creationId xmlns:a16="http://schemas.microsoft.com/office/drawing/2014/main" id="{0AF3C576-16BC-4445-8861-0DC2D5490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0519" name="Text Box 38">
            <a:extLst>
              <a:ext uri="{FF2B5EF4-FFF2-40B4-BE49-F238E27FC236}">
                <a16:creationId xmlns:a16="http://schemas.microsoft.com/office/drawing/2014/main" id="{109BA3AE-1EF8-4AC7-BCCB-96216491D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20520" name="Text Box 39">
            <a:extLst>
              <a:ext uri="{FF2B5EF4-FFF2-40B4-BE49-F238E27FC236}">
                <a16:creationId xmlns:a16="http://schemas.microsoft.com/office/drawing/2014/main" id="{F9A47A0E-DC05-434A-BD70-27D998A81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cxnSp>
        <p:nvCxnSpPr>
          <p:cNvPr id="377896" name="AutoShape 40">
            <a:extLst>
              <a:ext uri="{FF2B5EF4-FFF2-40B4-BE49-F238E27FC236}">
                <a16:creationId xmlns:a16="http://schemas.microsoft.com/office/drawing/2014/main" id="{49499FCB-7C09-4D88-A207-E718B4DCD684}"/>
              </a:ext>
            </a:extLst>
          </p:cNvPr>
          <p:cNvCxnSpPr>
            <a:cxnSpLocks noChangeShapeType="1"/>
            <a:stCxn id="20486" idx="5"/>
            <a:endCxn id="20501" idx="1"/>
          </p:cNvCxnSpPr>
          <p:nvPr/>
        </p:nvCxnSpPr>
        <p:spPr bwMode="auto">
          <a:xfrm>
            <a:off x="5319713" y="2890839"/>
            <a:ext cx="889000" cy="1023937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201111-6379-4157-A615-21821B642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>
            <a:extLst>
              <a:ext uri="{FF2B5EF4-FFF2-40B4-BE49-F238E27FC236}">
                <a16:creationId xmlns:a16="http://schemas.microsoft.com/office/drawing/2014/main" id="{A93A512E-FD5B-44AA-9493-180B5C2B23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 First Search - Directed Graph</a:t>
            </a:r>
          </a:p>
        </p:txBody>
      </p:sp>
      <p:sp>
        <p:nvSpPr>
          <p:cNvPr id="21508" name="Oval 3">
            <a:extLst>
              <a:ext uri="{FF2B5EF4-FFF2-40B4-BE49-F238E27FC236}">
                <a16:creationId xmlns:a16="http://schemas.microsoft.com/office/drawing/2014/main" id="{EC168EE0-FDC1-45D9-B6B9-DA12816F1D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21509" name="Oval 4">
            <a:extLst>
              <a:ext uri="{FF2B5EF4-FFF2-40B4-BE49-F238E27FC236}">
                <a16:creationId xmlns:a16="http://schemas.microsoft.com/office/drawing/2014/main" id="{835C02DE-65B4-4384-ADA3-0631835EC2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1510" name="Oval 5">
            <a:extLst>
              <a:ext uri="{FF2B5EF4-FFF2-40B4-BE49-F238E27FC236}">
                <a16:creationId xmlns:a16="http://schemas.microsoft.com/office/drawing/2014/main" id="{ABDFD788-39BD-405A-A8E3-51A2386501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1" y="2668589"/>
            <a:ext cx="250825" cy="250825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21511" name="AutoShape 6">
            <a:extLst>
              <a:ext uri="{FF2B5EF4-FFF2-40B4-BE49-F238E27FC236}">
                <a16:creationId xmlns:a16="http://schemas.microsoft.com/office/drawing/2014/main" id="{2F835DE3-71A6-43FF-BE90-150939A9DA54}"/>
              </a:ext>
            </a:extLst>
          </p:cNvPr>
          <p:cNvCxnSpPr>
            <a:cxnSpLocks noChangeShapeType="1"/>
            <a:stCxn id="21508" idx="7"/>
            <a:endCxn id="21509" idx="3"/>
          </p:cNvCxnSpPr>
          <p:nvPr/>
        </p:nvCxnSpPr>
        <p:spPr bwMode="auto">
          <a:xfrm flipV="1">
            <a:off x="2957514" y="1595439"/>
            <a:ext cx="892175" cy="1101725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512" name="AutoShape 7">
            <a:extLst>
              <a:ext uri="{FF2B5EF4-FFF2-40B4-BE49-F238E27FC236}">
                <a16:creationId xmlns:a16="http://schemas.microsoft.com/office/drawing/2014/main" id="{9D93D4B9-EA7A-4008-BE3A-0FB0F8CD0D13}"/>
              </a:ext>
            </a:extLst>
          </p:cNvPr>
          <p:cNvCxnSpPr>
            <a:cxnSpLocks noChangeShapeType="1"/>
            <a:stCxn id="21508" idx="6"/>
            <a:endCxn id="21510" idx="2"/>
          </p:cNvCxnSpPr>
          <p:nvPr/>
        </p:nvCxnSpPr>
        <p:spPr bwMode="auto">
          <a:xfrm>
            <a:off x="3001963" y="2794000"/>
            <a:ext cx="2095500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513" name="AutoShape 8">
            <a:extLst>
              <a:ext uri="{FF2B5EF4-FFF2-40B4-BE49-F238E27FC236}">
                <a16:creationId xmlns:a16="http://schemas.microsoft.com/office/drawing/2014/main" id="{24BA0B7B-F32C-40E9-80C4-CE6F88975166}"/>
              </a:ext>
            </a:extLst>
          </p:cNvPr>
          <p:cNvCxnSpPr>
            <a:cxnSpLocks noChangeShapeType="1"/>
            <a:stCxn id="21509" idx="6"/>
            <a:endCxn id="21515" idx="2"/>
          </p:cNvCxnSpPr>
          <p:nvPr/>
        </p:nvCxnSpPr>
        <p:spPr bwMode="auto">
          <a:xfrm>
            <a:off x="4071939" y="14986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514" name="AutoShape 9">
            <a:extLst>
              <a:ext uri="{FF2B5EF4-FFF2-40B4-BE49-F238E27FC236}">
                <a16:creationId xmlns:a16="http://schemas.microsoft.com/office/drawing/2014/main" id="{73A3D265-1268-480D-8F25-E2DDD20E06E8}"/>
              </a:ext>
            </a:extLst>
          </p:cNvPr>
          <p:cNvCxnSpPr>
            <a:cxnSpLocks noChangeShapeType="1"/>
            <a:stCxn id="21509" idx="5"/>
            <a:endCxn id="21510" idx="1"/>
          </p:cNvCxnSpPr>
          <p:nvPr/>
        </p:nvCxnSpPr>
        <p:spPr bwMode="auto">
          <a:xfrm>
            <a:off x="4027489" y="1595439"/>
            <a:ext cx="1114425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1515" name="Oval 10">
            <a:extLst>
              <a:ext uri="{FF2B5EF4-FFF2-40B4-BE49-F238E27FC236}">
                <a16:creationId xmlns:a16="http://schemas.microsoft.com/office/drawing/2014/main" id="{C3E9F412-4ED2-4729-ACB3-C014EA60B2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13716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1516" name="Oval 11">
            <a:extLst>
              <a:ext uri="{FF2B5EF4-FFF2-40B4-BE49-F238E27FC236}">
                <a16:creationId xmlns:a16="http://schemas.microsoft.com/office/drawing/2014/main" id="{0D49D10D-EB3D-4304-836D-103A5CDCEB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43801" y="2668589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7</a:t>
            </a:r>
          </a:p>
        </p:txBody>
      </p:sp>
      <p:cxnSp>
        <p:nvCxnSpPr>
          <p:cNvPr id="21517" name="AutoShape 12">
            <a:extLst>
              <a:ext uri="{FF2B5EF4-FFF2-40B4-BE49-F238E27FC236}">
                <a16:creationId xmlns:a16="http://schemas.microsoft.com/office/drawing/2014/main" id="{5D52F81A-6542-4BD1-95BD-06F8A7704599}"/>
              </a:ext>
            </a:extLst>
          </p:cNvPr>
          <p:cNvCxnSpPr>
            <a:cxnSpLocks noChangeShapeType="1"/>
            <a:stCxn id="21520" idx="3"/>
            <a:endCxn id="21516" idx="7"/>
          </p:cNvCxnSpPr>
          <p:nvPr/>
        </p:nvCxnSpPr>
        <p:spPr bwMode="auto">
          <a:xfrm flipH="1">
            <a:off x="7758114" y="1595439"/>
            <a:ext cx="117157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518" name="AutoShape 13">
            <a:extLst>
              <a:ext uri="{FF2B5EF4-FFF2-40B4-BE49-F238E27FC236}">
                <a16:creationId xmlns:a16="http://schemas.microsoft.com/office/drawing/2014/main" id="{3D01921D-B8F7-421E-84EC-763DC8D73184}"/>
              </a:ext>
            </a:extLst>
          </p:cNvPr>
          <p:cNvCxnSpPr>
            <a:cxnSpLocks noChangeShapeType="1"/>
            <a:stCxn id="21516" idx="2"/>
            <a:endCxn id="21510" idx="6"/>
          </p:cNvCxnSpPr>
          <p:nvPr/>
        </p:nvCxnSpPr>
        <p:spPr bwMode="auto">
          <a:xfrm flipH="1">
            <a:off x="5364163" y="2794000"/>
            <a:ext cx="21717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519" name="AutoShape 14">
            <a:extLst>
              <a:ext uri="{FF2B5EF4-FFF2-40B4-BE49-F238E27FC236}">
                <a16:creationId xmlns:a16="http://schemas.microsoft.com/office/drawing/2014/main" id="{B56AD824-D59D-460B-A066-B4E10DA488C4}"/>
              </a:ext>
            </a:extLst>
          </p:cNvPr>
          <p:cNvCxnSpPr>
            <a:cxnSpLocks noChangeShapeType="1"/>
            <a:stCxn id="21526" idx="0"/>
            <a:endCxn id="21520" idx="4"/>
          </p:cNvCxnSpPr>
          <p:nvPr/>
        </p:nvCxnSpPr>
        <p:spPr bwMode="auto">
          <a:xfrm flipV="1">
            <a:off x="9018588" y="1631951"/>
            <a:ext cx="0" cy="2246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1520" name="Oval 15">
            <a:extLst>
              <a:ext uri="{FF2B5EF4-FFF2-40B4-BE49-F238E27FC236}">
                <a16:creationId xmlns:a16="http://schemas.microsoft.com/office/drawing/2014/main" id="{7A300469-0573-4326-83AE-09A9E904536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13716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8</a:t>
            </a:r>
          </a:p>
        </p:txBody>
      </p:sp>
      <p:cxnSp>
        <p:nvCxnSpPr>
          <p:cNvPr id="21521" name="AutoShape 16">
            <a:extLst>
              <a:ext uri="{FF2B5EF4-FFF2-40B4-BE49-F238E27FC236}">
                <a16:creationId xmlns:a16="http://schemas.microsoft.com/office/drawing/2014/main" id="{C0F849B5-71CF-40DE-9FC0-7A1FB2E55065}"/>
              </a:ext>
            </a:extLst>
          </p:cNvPr>
          <p:cNvCxnSpPr>
            <a:cxnSpLocks noChangeShapeType="1"/>
            <a:stCxn id="21515" idx="6"/>
            <a:endCxn id="21520" idx="2"/>
          </p:cNvCxnSpPr>
          <p:nvPr/>
        </p:nvCxnSpPr>
        <p:spPr bwMode="auto">
          <a:xfrm>
            <a:off x="6430964" y="14986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522" name="AutoShape 17">
            <a:extLst>
              <a:ext uri="{FF2B5EF4-FFF2-40B4-BE49-F238E27FC236}">
                <a16:creationId xmlns:a16="http://schemas.microsoft.com/office/drawing/2014/main" id="{95E2FE7C-F1FE-435B-8BDB-AF2EF05CD95D}"/>
              </a:ext>
            </a:extLst>
          </p:cNvPr>
          <p:cNvCxnSpPr>
            <a:cxnSpLocks noChangeShapeType="1"/>
            <a:stCxn id="21515" idx="5"/>
            <a:endCxn id="21516" idx="1"/>
          </p:cNvCxnSpPr>
          <p:nvPr/>
        </p:nvCxnSpPr>
        <p:spPr bwMode="auto">
          <a:xfrm>
            <a:off x="6386513" y="1595439"/>
            <a:ext cx="11938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1523" name="Oval 18">
            <a:extLst>
              <a:ext uri="{FF2B5EF4-FFF2-40B4-BE49-F238E27FC236}">
                <a16:creationId xmlns:a16="http://schemas.microsoft.com/office/drawing/2014/main" id="{B718A699-37DA-486E-BC7C-FCC419CCA6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38862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21524" name="AutoShape 19">
            <a:extLst>
              <a:ext uri="{FF2B5EF4-FFF2-40B4-BE49-F238E27FC236}">
                <a16:creationId xmlns:a16="http://schemas.microsoft.com/office/drawing/2014/main" id="{5EA107AC-BCF5-41E5-A608-086747F5C0D9}"/>
              </a:ext>
            </a:extLst>
          </p:cNvPr>
          <p:cNvCxnSpPr>
            <a:cxnSpLocks noChangeShapeType="1"/>
            <a:stCxn id="21523" idx="6"/>
            <a:endCxn id="21525" idx="2"/>
          </p:cNvCxnSpPr>
          <p:nvPr/>
        </p:nvCxnSpPr>
        <p:spPr bwMode="auto">
          <a:xfrm>
            <a:off x="4071939" y="40132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1525" name="Oval 20">
            <a:extLst>
              <a:ext uri="{FF2B5EF4-FFF2-40B4-BE49-F238E27FC236}">
                <a16:creationId xmlns:a16="http://schemas.microsoft.com/office/drawing/2014/main" id="{0E1D9979-F215-4098-A8A6-553032C3FF8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38862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1526" name="Oval 21">
            <a:extLst>
              <a:ext uri="{FF2B5EF4-FFF2-40B4-BE49-F238E27FC236}">
                <a16:creationId xmlns:a16="http://schemas.microsoft.com/office/drawing/2014/main" id="{C6462445-D176-48E6-9953-572FCDB4B48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9</a:t>
            </a:r>
          </a:p>
        </p:txBody>
      </p:sp>
      <p:cxnSp>
        <p:nvCxnSpPr>
          <p:cNvPr id="21527" name="AutoShape 22">
            <a:extLst>
              <a:ext uri="{FF2B5EF4-FFF2-40B4-BE49-F238E27FC236}">
                <a16:creationId xmlns:a16="http://schemas.microsoft.com/office/drawing/2014/main" id="{85AE7A88-0FAA-4D6D-9C78-DCDA4A9DED3C}"/>
              </a:ext>
            </a:extLst>
          </p:cNvPr>
          <p:cNvCxnSpPr>
            <a:cxnSpLocks noChangeShapeType="1"/>
            <a:stCxn id="21525" idx="6"/>
            <a:endCxn id="21526" idx="2"/>
          </p:cNvCxnSpPr>
          <p:nvPr/>
        </p:nvCxnSpPr>
        <p:spPr bwMode="auto">
          <a:xfrm>
            <a:off x="6430964" y="40132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528" name="AutoShape 23">
            <a:extLst>
              <a:ext uri="{FF2B5EF4-FFF2-40B4-BE49-F238E27FC236}">
                <a16:creationId xmlns:a16="http://schemas.microsoft.com/office/drawing/2014/main" id="{48360EE1-99B6-4BB1-A39A-CDE443AD8097}"/>
              </a:ext>
            </a:extLst>
          </p:cNvPr>
          <p:cNvCxnSpPr>
            <a:cxnSpLocks noChangeShapeType="1"/>
            <a:stCxn id="21508" idx="5"/>
            <a:endCxn id="21523" idx="1"/>
          </p:cNvCxnSpPr>
          <p:nvPr/>
        </p:nvCxnSpPr>
        <p:spPr bwMode="auto">
          <a:xfrm>
            <a:off x="2957514" y="2890839"/>
            <a:ext cx="892175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529" name="AutoShape 24">
            <a:extLst>
              <a:ext uri="{FF2B5EF4-FFF2-40B4-BE49-F238E27FC236}">
                <a16:creationId xmlns:a16="http://schemas.microsoft.com/office/drawing/2014/main" id="{8744D18D-9F0B-4D04-8E67-645A02324CDF}"/>
              </a:ext>
            </a:extLst>
          </p:cNvPr>
          <p:cNvCxnSpPr>
            <a:cxnSpLocks noChangeShapeType="1"/>
            <a:stCxn id="21523" idx="7"/>
            <a:endCxn id="21510" idx="3"/>
          </p:cNvCxnSpPr>
          <p:nvPr/>
        </p:nvCxnSpPr>
        <p:spPr bwMode="auto">
          <a:xfrm flipV="1">
            <a:off x="4027489" y="2890839"/>
            <a:ext cx="1114425" cy="1023937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530" name="AutoShape 26">
            <a:extLst>
              <a:ext uri="{FF2B5EF4-FFF2-40B4-BE49-F238E27FC236}">
                <a16:creationId xmlns:a16="http://schemas.microsoft.com/office/drawing/2014/main" id="{29152CCD-35D1-413A-82B7-7470819481A5}"/>
              </a:ext>
            </a:extLst>
          </p:cNvPr>
          <p:cNvCxnSpPr>
            <a:cxnSpLocks noChangeShapeType="1"/>
            <a:stCxn id="21526" idx="1"/>
            <a:endCxn id="21516" idx="5"/>
          </p:cNvCxnSpPr>
          <p:nvPr/>
        </p:nvCxnSpPr>
        <p:spPr bwMode="auto">
          <a:xfrm flipH="1" flipV="1">
            <a:off x="7758114" y="2890839"/>
            <a:ext cx="117157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531" name="AutoShape 27">
            <a:extLst>
              <a:ext uri="{FF2B5EF4-FFF2-40B4-BE49-F238E27FC236}">
                <a16:creationId xmlns:a16="http://schemas.microsoft.com/office/drawing/2014/main" id="{4FDD3937-D284-4DDC-B3C1-87EB554A4C5F}"/>
              </a:ext>
            </a:extLst>
          </p:cNvPr>
          <p:cNvCxnSpPr>
            <a:cxnSpLocks noChangeShapeType="1"/>
            <a:stCxn id="21525" idx="7"/>
            <a:endCxn id="21516" idx="3"/>
          </p:cNvCxnSpPr>
          <p:nvPr/>
        </p:nvCxnSpPr>
        <p:spPr bwMode="auto">
          <a:xfrm flipV="1">
            <a:off x="6386513" y="2890839"/>
            <a:ext cx="1193800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532" name="AutoShape 28">
            <a:extLst>
              <a:ext uri="{FF2B5EF4-FFF2-40B4-BE49-F238E27FC236}">
                <a16:creationId xmlns:a16="http://schemas.microsoft.com/office/drawing/2014/main" id="{717A4B8A-7741-4A0F-B86A-C80370227C3C}"/>
              </a:ext>
            </a:extLst>
          </p:cNvPr>
          <p:cNvCxnSpPr>
            <a:cxnSpLocks noChangeShapeType="1"/>
            <a:stCxn id="21515" idx="3"/>
            <a:endCxn id="21510" idx="7"/>
          </p:cNvCxnSpPr>
          <p:nvPr/>
        </p:nvCxnSpPr>
        <p:spPr bwMode="auto">
          <a:xfrm flipH="1">
            <a:off x="5319713" y="1595439"/>
            <a:ext cx="8890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1533" name="Text Box 29">
            <a:extLst>
              <a:ext uri="{FF2B5EF4-FFF2-40B4-BE49-F238E27FC236}">
                <a16:creationId xmlns:a16="http://schemas.microsoft.com/office/drawing/2014/main" id="{D0CFD9C3-8C02-43EC-95E6-5F58E884D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667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0</a:t>
            </a:r>
          </a:p>
        </p:txBody>
      </p:sp>
      <p:sp>
        <p:nvSpPr>
          <p:cNvPr id="21534" name="Text Box 30">
            <a:extLst>
              <a:ext uri="{FF2B5EF4-FFF2-40B4-BE49-F238E27FC236}">
                <a16:creationId xmlns:a16="http://schemas.microsoft.com/office/drawing/2014/main" id="{7BF0EFB7-9782-4178-9A86-8EC06E1C0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105400"/>
            <a:ext cx="1905000" cy="381000"/>
          </a:xfrm>
          <a:prstGeom prst="rect">
            <a:avLst/>
          </a:prstGeom>
          <a:solidFill>
            <a:schemeClr val="tx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Undiscovered</a:t>
            </a:r>
          </a:p>
        </p:txBody>
      </p:sp>
      <p:sp>
        <p:nvSpPr>
          <p:cNvPr id="21535" name="Text Box 31">
            <a:extLst>
              <a:ext uri="{FF2B5EF4-FFF2-40B4-BE49-F238E27FC236}">
                <a16:creationId xmlns:a16="http://schemas.microsoft.com/office/drawing/2014/main" id="{A19A4856-532B-421E-962F-CDBB3E450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86400"/>
            <a:ext cx="1905000" cy="381000"/>
          </a:xfrm>
          <a:prstGeom prst="rect">
            <a:avLst/>
          </a:prstGeom>
          <a:solidFill>
            <a:srgbClr val="0033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Discovered</a:t>
            </a:r>
          </a:p>
        </p:txBody>
      </p:sp>
      <p:sp>
        <p:nvSpPr>
          <p:cNvPr id="21536" name="Text Box 32">
            <a:extLst>
              <a:ext uri="{FF2B5EF4-FFF2-40B4-BE49-F238E27FC236}">
                <a16:creationId xmlns:a16="http://schemas.microsoft.com/office/drawing/2014/main" id="{76740EC3-A1BC-466F-A156-46A11DE5A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48400"/>
            <a:ext cx="1905000" cy="381000"/>
          </a:xfrm>
          <a:prstGeom prst="rect">
            <a:avLst/>
          </a:prstGeom>
          <a:solidFill>
            <a:srgbClr val="0066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Finished</a:t>
            </a:r>
          </a:p>
        </p:txBody>
      </p:sp>
      <p:sp>
        <p:nvSpPr>
          <p:cNvPr id="21537" name="Text Box 33">
            <a:extLst>
              <a:ext uri="{FF2B5EF4-FFF2-40B4-BE49-F238E27FC236}">
                <a16:creationId xmlns:a16="http://schemas.microsoft.com/office/drawing/2014/main" id="{CE789FD4-921D-48D7-A2A5-15B5E4A4E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10200"/>
            <a:ext cx="4191000" cy="381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FIFO Queue: 4 6  </a:t>
            </a:r>
          </a:p>
        </p:txBody>
      </p:sp>
      <p:sp>
        <p:nvSpPr>
          <p:cNvPr id="21538" name="Text Box 34">
            <a:extLst>
              <a:ext uri="{FF2B5EF4-FFF2-40B4-BE49-F238E27FC236}">
                <a16:creationId xmlns:a16="http://schemas.microsoft.com/office/drawing/2014/main" id="{05EB07B7-2D19-48BD-B137-6BA579B9A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867400"/>
            <a:ext cx="1905000" cy="381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Top of queue</a:t>
            </a:r>
          </a:p>
        </p:txBody>
      </p:sp>
      <p:sp>
        <p:nvSpPr>
          <p:cNvPr id="21539" name="Text Box 35">
            <a:extLst>
              <a:ext uri="{FF2B5EF4-FFF2-40B4-BE49-F238E27FC236}">
                <a16:creationId xmlns:a16="http://schemas.microsoft.com/office/drawing/2014/main" id="{D4C3C18C-57DD-4D23-A380-0CBD8A4AC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1540" name="Text Box 36">
            <a:extLst>
              <a:ext uri="{FF2B5EF4-FFF2-40B4-BE49-F238E27FC236}">
                <a16:creationId xmlns:a16="http://schemas.microsoft.com/office/drawing/2014/main" id="{1B39AA44-2DA0-4A96-9522-8B0546EC1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1541" name="Text Box 37">
            <a:extLst>
              <a:ext uri="{FF2B5EF4-FFF2-40B4-BE49-F238E27FC236}">
                <a16:creationId xmlns:a16="http://schemas.microsoft.com/office/drawing/2014/main" id="{C5A9C089-19AF-4C48-99C5-369F16477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1542" name="Text Box 38">
            <a:extLst>
              <a:ext uri="{FF2B5EF4-FFF2-40B4-BE49-F238E27FC236}">
                <a16:creationId xmlns:a16="http://schemas.microsoft.com/office/drawing/2014/main" id="{B18BE4DB-E2C6-4297-AD74-3A9630508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21543" name="Text Box 39">
            <a:extLst>
              <a:ext uri="{FF2B5EF4-FFF2-40B4-BE49-F238E27FC236}">
                <a16:creationId xmlns:a16="http://schemas.microsoft.com/office/drawing/2014/main" id="{9ABB8DAD-B4A3-4400-8D30-9B0F6B367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cxnSp>
        <p:nvCxnSpPr>
          <p:cNvPr id="21544" name="AutoShape 41">
            <a:extLst>
              <a:ext uri="{FF2B5EF4-FFF2-40B4-BE49-F238E27FC236}">
                <a16:creationId xmlns:a16="http://schemas.microsoft.com/office/drawing/2014/main" id="{A6FBA3D5-1D01-4B8B-B564-3368051617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19713" y="2890839"/>
            <a:ext cx="889000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765696-2B2A-446D-990F-0CE5CFA61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>
            <a:extLst>
              <a:ext uri="{FF2B5EF4-FFF2-40B4-BE49-F238E27FC236}">
                <a16:creationId xmlns:a16="http://schemas.microsoft.com/office/drawing/2014/main" id="{5BC591E0-2839-40BB-8170-861FDA0057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 First Search - Directed Graph</a:t>
            </a:r>
          </a:p>
        </p:txBody>
      </p:sp>
      <p:sp>
        <p:nvSpPr>
          <p:cNvPr id="22532" name="Oval 3">
            <a:extLst>
              <a:ext uri="{FF2B5EF4-FFF2-40B4-BE49-F238E27FC236}">
                <a16:creationId xmlns:a16="http://schemas.microsoft.com/office/drawing/2014/main" id="{3C11660A-DC30-44EC-A833-93F64173EF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22533" name="Oval 4">
            <a:extLst>
              <a:ext uri="{FF2B5EF4-FFF2-40B4-BE49-F238E27FC236}">
                <a16:creationId xmlns:a16="http://schemas.microsoft.com/office/drawing/2014/main" id="{D2B9E8FA-EC7C-43B8-8AE4-8EEED0BD2F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2534" name="Oval 5">
            <a:extLst>
              <a:ext uri="{FF2B5EF4-FFF2-40B4-BE49-F238E27FC236}">
                <a16:creationId xmlns:a16="http://schemas.microsoft.com/office/drawing/2014/main" id="{82DB09CE-C8B6-4CA0-9023-E647704E0D8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22535" name="AutoShape 6">
            <a:extLst>
              <a:ext uri="{FF2B5EF4-FFF2-40B4-BE49-F238E27FC236}">
                <a16:creationId xmlns:a16="http://schemas.microsoft.com/office/drawing/2014/main" id="{BE0FA359-FFB5-4EB0-8374-098AC6889897}"/>
              </a:ext>
            </a:extLst>
          </p:cNvPr>
          <p:cNvCxnSpPr>
            <a:cxnSpLocks noChangeShapeType="1"/>
            <a:stCxn id="22532" idx="7"/>
            <a:endCxn id="22533" idx="3"/>
          </p:cNvCxnSpPr>
          <p:nvPr/>
        </p:nvCxnSpPr>
        <p:spPr bwMode="auto">
          <a:xfrm flipV="1">
            <a:off x="2957514" y="1595439"/>
            <a:ext cx="892175" cy="1101725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536" name="AutoShape 7">
            <a:extLst>
              <a:ext uri="{FF2B5EF4-FFF2-40B4-BE49-F238E27FC236}">
                <a16:creationId xmlns:a16="http://schemas.microsoft.com/office/drawing/2014/main" id="{86A03690-0496-49E2-98F1-C0502746A8F3}"/>
              </a:ext>
            </a:extLst>
          </p:cNvPr>
          <p:cNvCxnSpPr>
            <a:cxnSpLocks noChangeShapeType="1"/>
            <a:stCxn id="22532" idx="6"/>
            <a:endCxn id="22534" idx="2"/>
          </p:cNvCxnSpPr>
          <p:nvPr/>
        </p:nvCxnSpPr>
        <p:spPr bwMode="auto">
          <a:xfrm>
            <a:off x="3001963" y="2794000"/>
            <a:ext cx="2095500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537" name="AutoShape 8">
            <a:extLst>
              <a:ext uri="{FF2B5EF4-FFF2-40B4-BE49-F238E27FC236}">
                <a16:creationId xmlns:a16="http://schemas.microsoft.com/office/drawing/2014/main" id="{78757708-76DB-4FEE-A486-6FB587474E5D}"/>
              </a:ext>
            </a:extLst>
          </p:cNvPr>
          <p:cNvCxnSpPr>
            <a:cxnSpLocks noChangeShapeType="1"/>
            <a:stCxn id="22533" idx="6"/>
            <a:endCxn id="22539" idx="2"/>
          </p:cNvCxnSpPr>
          <p:nvPr/>
        </p:nvCxnSpPr>
        <p:spPr bwMode="auto">
          <a:xfrm>
            <a:off x="4071939" y="14986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538" name="AutoShape 9">
            <a:extLst>
              <a:ext uri="{FF2B5EF4-FFF2-40B4-BE49-F238E27FC236}">
                <a16:creationId xmlns:a16="http://schemas.microsoft.com/office/drawing/2014/main" id="{9C20F8DD-D604-46EC-A772-FEE09198AEAD}"/>
              </a:ext>
            </a:extLst>
          </p:cNvPr>
          <p:cNvCxnSpPr>
            <a:cxnSpLocks noChangeShapeType="1"/>
            <a:stCxn id="22533" idx="5"/>
            <a:endCxn id="22534" idx="1"/>
          </p:cNvCxnSpPr>
          <p:nvPr/>
        </p:nvCxnSpPr>
        <p:spPr bwMode="auto">
          <a:xfrm>
            <a:off x="4027489" y="1595439"/>
            <a:ext cx="1114425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2539" name="Oval 10">
            <a:extLst>
              <a:ext uri="{FF2B5EF4-FFF2-40B4-BE49-F238E27FC236}">
                <a16:creationId xmlns:a16="http://schemas.microsoft.com/office/drawing/2014/main" id="{333F161D-2184-4869-9595-31716CDF12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1371601"/>
            <a:ext cx="250825" cy="252413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2540" name="Oval 11">
            <a:extLst>
              <a:ext uri="{FF2B5EF4-FFF2-40B4-BE49-F238E27FC236}">
                <a16:creationId xmlns:a16="http://schemas.microsoft.com/office/drawing/2014/main" id="{1E2E09A4-53E2-43ED-B435-C0C941313F2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43801" y="2668589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7</a:t>
            </a:r>
          </a:p>
        </p:txBody>
      </p:sp>
      <p:cxnSp>
        <p:nvCxnSpPr>
          <p:cNvPr id="22541" name="AutoShape 12">
            <a:extLst>
              <a:ext uri="{FF2B5EF4-FFF2-40B4-BE49-F238E27FC236}">
                <a16:creationId xmlns:a16="http://schemas.microsoft.com/office/drawing/2014/main" id="{24B6AF7D-C978-4444-A75C-BC2267CB703A}"/>
              </a:ext>
            </a:extLst>
          </p:cNvPr>
          <p:cNvCxnSpPr>
            <a:cxnSpLocks noChangeShapeType="1"/>
            <a:stCxn id="22544" idx="3"/>
            <a:endCxn id="22540" idx="7"/>
          </p:cNvCxnSpPr>
          <p:nvPr/>
        </p:nvCxnSpPr>
        <p:spPr bwMode="auto">
          <a:xfrm flipH="1">
            <a:off x="7758114" y="1595439"/>
            <a:ext cx="117157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542" name="AutoShape 13">
            <a:extLst>
              <a:ext uri="{FF2B5EF4-FFF2-40B4-BE49-F238E27FC236}">
                <a16:creationId xmlns:a16="http://schemas.microsoft.com/office/drawing/2014/main" id="{C7EF2DC5-D48B-40E5-8C40-49499F782761}"/>
              </a:ext>
            </a:extLst>
          </p:cNvPr>
          <p:cNvCxnSpPr>
            <a:cxnSpLocks noChangeShapeType="1"/>
            <a:stCxn id="22540" idx="2"/>
            <a:endCxn id="22534" idx="6"/>
          </p:cNvCxnSpPr>
          <p:nvPr/>
        </p:nvCxnSpPr>
        <p:spPr bwMode="auto">
          <a:xfrm flipH="1">
            <a:off x="5364163" y="2794000"/>
            <a:ext cx="21717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543" name="AutoShape 14">
            <a:extLst>
              <a:ext uri="{FF2B5EF4-FFF2-40B4-BE49-F238E27FC236}">
                <a16:creationId xmlns:a16="http://schemas.microsoft.com/office/drawing/2014/main" id="{E257514F-3CAC-496E-AF04-031A23BE6D5A}"/>
              </a:ext>
            </a:extLst>
          </p:cNvPr>
          <p:cNvCxnSpPr>
            <a:cxnSpLocks noChangeShapeType="1"/>
            <a:stCxn id="22550" idx="0"/>
            <a:endCxn id="22544" idx="4"/>
          </p:cNvCxnSpPr>
          <p:nvPr/>
        </p:nvCxnSpPr>
        <p:spPr bwMode="auto">
          <a:xfrm flipV="1">
            <a:off x="9018588" y="1631951"/>
            <a:ext cx="0" cy="2246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2544" name="Oval 15">
            <a:extLst>
              <a:ext uri="{FF2B5EF4-FFF2-40B4-BE49-F238E27FC236}">
                <a16:creationId xmlns:a16="http://schemas.microsoft.com/office/drawing/2014/main" id="{1A5E8660-84B8-4506-9F11-FBB93B9B5E7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13716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8</a:t>
            </a:r>
          </a:p>
        </p:txBody>
      </p:sp>
      <p:cxnSp>
        <p:nvCxnSpPr>
          <p:cNvPr id="22545" name="AutoShape 16">
            <a:extLst>
              <a:ext uri="{FF2B5EF4-FFF2-40B4-BE49-F238E27FC236}">
                <a16:creationId xmlns:a16="http://schemas.microsoft.com/office/drawing/2014/main" id="{CE65005E-C627-4E91-A2F2-CFEFD2253E93}"/>
              </a:ext>
            </a:extLst>
          </p:cNvPr>
          <p:cNvCxnSpPr>
            <a:cxnSpLocks noChangeShapeType="1"/>
            <a:stCxn id="22539" idx="6"/>
            <a:endCxn id="22544" idx="2"/>
          </p:cNvCxnSpPr>
          <p:nvPr/>
        </p:nvCxnSpPr>
        <p:spPr bwMode="auto">
          <a:xfrm>
            <a:off x="6430964" y="14986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546" name="AutoShape 17">
            <a:extLst>
              <a:ext uri="{FF2B5EF4-FFF2-40B4-BE49-F238E27FC236}">
                <a16:creationId xmlns:a16="http://schemas.microsoft.com/office/drawing/2014/main" id="{994D8D65-4EEF-4663-AB77-993725C87BDA}"/>
              </a:ext>
            </a:extLst>
          </p:cNvPr>
          <p:cNvCxnSpPr>
            <a:cxnSpLocks noChangeShapeType="1"/>
            <a:stCxn id="22539" idx="5"/>
            <a:endCxn id="22540" idx="1"/>
          </p:cNvCxnSpPr>
          <p:nvPr/>
        </p:nvCxnSpPr>
        <p:spPr bwMode="auto">
          <a:xfrm>
            <a:off x="6386513" y="1595439"/>
            <a:ext cx="11938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2547" name="Oval 18">
            <a:extLst>
              <a:ext uri="{FF2B5EF4-FFF2-40B4-BE49-F238E27FC236}">
                <a16:creationId xmlns:a16="http://schemas.microsoft.com/office/drawing/2014/main" id="{D3C74D8D-61AF-458D-869D-2FB89E390B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38862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22548" name="AutoShape 19">
            <a:extLst>
              <a:ext uri="{FF2B5EF4-FFF2-40B4-BE49-F238E27FC236}">
                <a16:creationId xmlns:a16="http://schemas.microsoft.com/office/drawing/2014/main" id="{474C8703-4E68-4748-B464-05247F0538C4}"/>
              </a:ext>
            </a:extLst>
          </p:cNvPr>
          <p:cNvCxnSpPr>
            <a:cxnSpLocks noChangeShapeType="1"/>
            <a:stCxn id="22547" idx="6"/>
            <a:endCxn id="22549" idx="2"/>
          </p:cNvCxnSpPr>
          <p:nvPr/>
        </p:nvCxnSpPr>
        <p:spPr bwMode="auto">
          <a:xfrm>
            <a:off x="4071939" y="40132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2549" name="Oval 20">
            <a:extLst>
              <a:ext uri="{FF2B5EF4-FFF2-40B4-BE49-F238E27FC236}">
                <a16:creationId xmlns:a16="http://schemas.microsoft.com/office/drawing/2014/main" id="{CA9B093D-6E1D-48A5-BC55-03DAAE061E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38862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2550" name="Oval 21">
            <a:extLst>
              <a:ext uri="{FF2B5EF4-FFF2-40B4-BE49-F238E27FC236}">
                <a16:creationId xmlns:a16="http://schemas.microsoft.com/office/drawing/2014/main" id="{054347BF-B049-44A5-ABAD-6A8FFBF989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9</a:t>
            </a:r>
          </a:p>
        </p:txBody>
      </p:sp>
      <p:cxnSp>
        <p:nvCxnSpPr>
          <p:cNvPr id="22551" name="AutoShape 22">
            <a:extLst>
              <a:ext uri="{FF2B5EF4-FFF2-40B4-BE49-F238E27FC236}">
                <a16:creationId xmlns:a16="http://schemas.microsoft.com/office/drawing/2014/main" id="{4183A619-9C69-43CB-A745-5F882CA8E565}"/>
              </a:ext>
            </a:extLst>
          </p:cNvPr>
          <p:cNvCxnSpPr>
            <a:cxnSpLocks noChangeShapeType="1"/>
            <a:stCxn id="22549" idx="6"/>
            <a:endCxn id="22550" idx="2"/>
          </p:cNvCxnSpPr>
          <p:nvPr/>
        </p:nvCxnSpPr>
        <p:spPr bwMode="auto">
          <a:xfrm>
            <a:off x="6430964" y="40132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552" name="AutoShape 23">
            <a:extLst>
              <a:ext uri="{FF2B5EF4-FFF2-40B4-BE49-F238E27FC236}">
                <a16:creationId xmlns:a16="http://schemas.microsoft.com/office/drawing/2014/main" id="{25F528B0-AB6F-4619-AB85-A9DA6DDFB061}"/>
              </a:ext>
            </a:extLst>
          </p:cNvPr>
          <p:cNvCxnSpPr>
            <a:cxnSpLocks noChangeShapeType="1"/>
            <a:stCxn id="22532" idx="5"/>
            <a:endCxn id="22547" idx="1"/>
          </p:cNvCxnSpPr>
          <p:nvPr/>
        </p:nvCxnSpPr>
        <p:spPr bwMode="auto">
          <a:xfrm>
            <a:off x="2957514" y="2890839"/>
            <a:ext cx="892175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553" name="AutoShape 24">
            <a:extLst>
              <a:ext uri="{FF2B5EF4-FFF2-40B4-BE49-F238E27FC236}">
                <a16:creationId xmlns:a16="http://schemas.microsoft.com/office/drawing/2014/main" id="{52D3D30D-150F-4B56-A09E-0A6E811A8A85}"/>
              </a:ext>
            </a:extLst>
          </p:cNvPr>
          <p:cNvCxnSpPr>
            <a:cxnSpLocks noChangeShapeType="1"/>
            <a:stCxn id="22547" idx="7"/>
            <a:endCxn id="22534" idx="3"/>
          </p:cNvCxnSpPr>
          <p:nvPr/>
        </p:nvCxnSpPr>
        <p:spPr bwMode="auto">
          <a:xfrm flipV="1">
            <a:off x="4027489" y="2890839"/>
            <a:ext cx="1114425" cy="1023937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554" name="AutoShape 25">
            <a:extLst>
              <a:ext uri="{FF2B5EF4-FFF2-40B4-BE49-F238E27FC236}">
                <a16:creationId xmlns:a16="http://schemas.microsoft.com/office/drawing/2014/main" id="{35CDD3CC-9669-4CFE-98E5-423291AEEF87}"/>
              </a:ext>
            </a:extLst>
          </p:cNvPr>
          <p:cNvCxnSpPr>
            <a:cxnSpLocks noChangeShapeType="1"/>
            <a:stCxn id="22534" idx="5"/>
            <a:endCxn id="22549" idx="1"/>
          </p:cNvCxnSpPr>
          <p:nvPr/>
        </p:nvCxnSpPr>
        <p:spPr bwMode="auto">
          <a:xfrm>
            <a:off x="5319713" y="2890839"/>
            <a:ext cx="889000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555" name="AutoShape 26">
            <a:extLst>
              <a:ext uri="{FF2B5EF4-FFF2-40B4-BE49-F238E27FC236}">
                <a16:creationId xmlns:a16="http://schemas.microsoft.com/office/drawing/2014/main" id="{3E3116DE-6930-45A9-8E4C-AF5533E3E435}"/>
              </a:ext>
            </a:extLst>
          </p:cNvPr>
          <p:cNvCxnSpPr>
            <a:cxnSpLocks noChangeShapeType="1"/>
            <a:stCxn id="22550" idx="1"/>
            <a:endCxn id="22540" idx="5"/>
          </p:cNvCxnSpPr>
          <p:nvPr/>
        </p:nvCxnSpPr>
        <p:spPr bwMode="auto">
          <a:xfrm flipH="1" flipV="1">
            <a:off x="7758114" y="2890839"/>
            <a:ext cx="117157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556" name="AutoShape 27">
            <a:extLst>
              <a:ext uri="{FF2B5EF4-FFF2-40B4-BE49-F238E27FC236}">
                <a16:creationId xmlns:a16="http://schemas.microsoft.com/office/drawing/2014/main" id="{A1D4FF5C-472C-4F16-BDFE-3F629FA8AA09}"/>
              </a:ext>
            </a:extLst>
          </p:cNvPr>
          <p:cNvCxnSpPr>
            <a:cxnSpLocks noChangeShapeType="1"/>
            <a:stCxn id="22549" idx="7"/>
            <a:endCxn id="22540" idx="3"/>
          </p:cNvCxnSpPr>
          <p:nvPr/>
        </p:nvCxnSpPr>
        <p:spPr bwMode="auto">
          <a:xfrm flipV="1">
            <a:off x="6386513" y="2890839"/>
            <a:ext cx="1193800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557" name="AutoShape 28">
            <a:extLst>
              <a:ext uri="{FF2B5EF4-FFF2-40B4-BE49-F238E27FC236}">
                <a16:creationId xmlns:a16="http://schemas.microsoft.com/office/drawing/2014/main" id="{D5123007-8BD3-4E5D-B7C2-EFA750A3621B}"/>
              </a:ext>
            </a:extLst>
          </p:cNvPr>
          <p:cNvCxnSpPr>
            <a:cxnSpLocks noChangeShapeType="1"/>
            <a:stCxn id="22539" idx="3"/>
            <a:endCxn id="22534" idx="7"/>
          </p:cNvCxnSpPr>
          <p:nvPr/>
        </p:nvCxnSpPr>
        <p:spPr bwMode="auto">
          <a:xfrm flipH="1">
            <a:off x="5319713" y="1595439"/>
            <a:ext cx="8890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2558" name="Text Box 29">
            <a:extLst>
              <a:ext uri="{FF2B5EF4-FFF2-40B4-BE49-F238E27FC236}">
                <a16:creationId xmlns:a16="http://schemas.microsoft.com/office/drawing/2014/main" id="{8D2041F8-C681-465B-91E2-D56F69EF9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667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0</a:t>
            </a:r>
          </a:p>
        </p:txBody>
      </p:sp>
      <p:sp>
        <p:nvSpPr>
          <p:cNvPr id="22559" name="Text Box 30">
            <a:extLst>
              <a:ext uri="{FF2B5EF4-FFF2-40B4-BE49-F238E27FC236}">
                <a16:creationId xmlns:a16="http://schemas.microsoft.com/office/drawing/2014/main" id="{CAAECE69-4266-4B5B-9CB6-C4D3BBD92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105400"/>
            <a:ext cx="1905000" cy="381000"/>
          </a:xfrm>
          <a:prstGeom prst="rect">
            <a:avLst/>
          </a:prstGeom>
          <a:solidFill>
            <a:schemeClr val="tx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Undiscovered</a:t>
            </a:r>
          </a:p>
        </p:txBody>
      </p:sp>
      <p:sp>
        <p:nvSpPr>
          <p:cNvPr id="22560" name="Text Box 31">
            <a:extLst>
              <a:ext uri="{FF2B5EF4-FFF2-40B4-BE49-F238E27FC236}">
                <a16:creationId xmlns:a16="http://schemas.microsoft.com/office/drawing/2014/main" id="{E016D7C8-4A10-4EF6-8FF3-A02DAB7F4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86400"/>
            <a:ext cx="1905000" cy="381000"/>
          </a:xfrm>
          <a:prstGeom prst="rect">
            <a:avLst/>
          </a:prstGeom>
          <a:solidFill>
            <a:srgbClr val="0033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Discovered</a:t>
            </a:r>
          </a:p>
        </p:txBody>
      </p:sp>
      <p:sp>
        <p:nvSpPr>
          <p:cNvPr id="22561" name="Text Box 32">
            <a:extLst>
              <a:ext uri="{FF2B5EF4-FFF2-40B4-BE49-F238E27FC236}">
                <a16:creationId xmlns:a16="http://schemas.microsoft.com/office/drawing/2014/main" id="{26DF74C1-AA4F-4236-A87E-6B9B84860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48400"/>
            <a:ext cx="1905000" cy="381000"/>
          </a:xfrm>
          <a:prstGeom prst="rect">
            <a:avLst/>
          </a:prstGeom>
          <a:solidFill>
            <a:srgbClr val="0066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Finished</a:t>
            </a:r>
          </a:p>
        </p:txBody>
      </p:sp>
      <p:sp>
        <p:nvSpPr>
          <p:cNvPr id="22562" name="Text Box 33">
            <a:extLst>
              <a:ext uri="{FF2B5EF4-FFF2-40B4-BE49-F238E27FC236}">
                <a16:creationId xmlns:a16="http://schemas.microsoft.com/office/drawing/2014/main" id="{4E570F6D-3D08-43E0-85E3-252D02FE6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10200"/>
            <a:ext cx="4191000" cy="381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FIFO Queue: 6  </a:t>
            </a:r>
          </a:p>
        </p:txBody>
      </p:sp>
      <p:sp>
        <p:nvSpPr>
          <p:cNvPr id="22563" name="Text Box 34">
            <a:extLst>
              <a:ext uri="{FF2B5EF4-FFF2-40B4-BE49-F238E27FC236}">
                <a16:creationId xmlns:a16="http://schemas.microsoft.com/office/drawing/2014/main" id="{DFDC1892-7408-45BA-B366-D41D9A240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867400"/>
            <a:ext cx="1905000" cy="381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Top of queue</a:t>
            </a:r>
          </a:p>
        </p:txBody>
      </p:sp>
      <p:sp>
        <p:nvSpPr>
          <p:cNvPr id="22564" name="Text Box 35">
            <a:extLst>
              <a:ext uri="{FF2B5EF4-FFF2-40B4-BE49-F238E27FC236}">
                <a16:creationId xmlns:a16="http://schemas.microsoft.com/office/drawing/2014/main" id="{B3351C02-EDB2-4579-B84A-3D4DA149A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2565" name="Text Box 36">
            <a:extLst>
              <a:ext uri="{FF2B5EF4-FFF2-40B4-BE49-F238E27FC236}">
                <a16:creationId xmlns:a16="http://schemas.microsoft.com/office/drawing/2014/main" id="{EED0CB2F-6082-4DF4-A73A-60F9BE3C8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2566" name="Text Box 37">
            <a:extLst>
              <a:ext uri="{FF2B5EF4-FFF2-40B4-BE49-F238E27FC236}">
                <a16:creationId xmlns:a16="http://schemas.microsoft.com/office/drawing/2014/main" id="{029C2241-6B33-43A9-A10F-6D3AE954C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2567" name="Text Box 38">
            <a:extLst>
              <a:ext uri="{FF2B5EF4-FFF2-40B4-BE49-F238E27FC236}">
                <a16:creationId xmlns:a16="http://schemas.microsoft.com/office/drawing/2014/main" id="{7F5ED188-D5D1-4B47-BFE0-68A0C0BC4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22568" name="Text Box 39">
            <a:extLst>
              <a:ext uri="{FF2B5EF4-FFF2-40B4-BE49-F238E27FC236}">
                <a16:creationId xmlns:a16="http://schemas.microsoft.com/office/drawing/2014/main" id="{859A95F3-6A1F-4AA8-9179-CCDEB68DF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cxnSp>
        <p:nvCxnSpPr>
          <p:cNvPr id="378921" name="AutoShape 41">
            <a:extLst>
              <a:ext uri="{FF2B5EF4-FFF2-40B4-BE49-F238E27FC236}">
                <a16:creationId xmlns:a16="http://schemas.microsoft.com/office/drawing/2014/main" id="{11D646E4-8C38-4F05-9C61-CA820F0E25F3}"/>
              </a:ext>
            </a:extLst>
          </p:cNvPr>
          <p:cNvCxnSpPr>
            <a:cxnSpLocks noChangeShapeType="1"/>
            <a:stCxn id="22539" idx="3"/>
            <a:endCxn id="22534" idx="7"/>
          </p:cNvCxnSpPr>
          <p:nvPr/>
        </p:nvCxnSpPr>
        <p:spPr bwMode="auto">
          <a:xfrm flipH="1">
            <a:off x="5319713" y="1595439"/>
            <a:ext cx="889000" cy="1101725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7D2300-CA01-413F-931C-4D6D6F37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7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>
            <a:extLst>
              <a:ext uri="{FF2B5EF4-FFF2-40B4-BE49-F238E27FC236}">
                <a16:creationId xmlns:a16="http://schemas.microsoft.com/office/drawing/2014/main" id="{10E59EEA-3A50-4772-B39C-2C9E0F9ECB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 First Search - Directed Graph</a:t>
            </a:r>
          </a:p>
        </p:txBody>
      </p:sp>
      <p:sp>
        <p:nvSpPr>
          <p:cNvPr id="23556" name="Oval 3">
            <a:extLst>
              <a:ext uri="{FF2B5EF4-FFF2-40B4-BE49-F238E27FC236}">
                <a16:creationId xmlns:a16="http://schemas.microsoft.com/office/drawing/2014/main" id="{DB58E4ED-9E9A-4BD6-9573-6E7D64C267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23557" name="Oval 4">
            <a:extLst>
              <a:ext uri="{FF2B5EF4-FFF2-40B4-BE49-F238E27FC236}">
                <a16:creationId xmlns:a16="http://schemas.microsoft.com/office/drawing/2014/main" id="{0E3EA7A0-680F-4F0E-A30E-BB2BF40A928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3558" name="Oval 5">
            <a:extLst>
              <a:ext uri="{FF2B5EF4-FFF2-40B4-BE49-F238E27FC236}">
                <a16:creationId xmlns:a16="http://schemas.microsoft.com/office/drawing/2014/main" id="{7426F33F-F092-4E3A-896C-CD3A5BBC29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23559" name="AutoShape 6">
            <a:extLst>
              <a:ext uri="{FF2B5EF4-FFF2-40B4-BE49-F238E27FC236}">
                <a16:creationId xmlns:a16="http://schemas.microsoft.com/office/drawing/2014/main" id="{533C4D97-A595-4CCC-AE8F-9DFBD37B1C5A}"/>
              </a:ext>
            </a:extLst>
          </p:cNvPr>
          <p:cNvCxnSpPr>
            <a:cxnSpLocks noChangeShapeType="1"/>
            <a:stCxn id="23556" idx="7"/>
            <a:endCxn id="23557" idx="3"/>
          </p:cNvCxnSpPr>
          <p:nvPr/>
        </p:nvCxnSpPr>
        <p:spPr bwMode="auto">
          <a:xfrm flipV="1">
            <a:off x="2957514" y="1595439"/>
            <a:ext cx="892175" cy="1101725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560" name="AutoShape 7">
            <a:extLst>
              <a:ext uri="{FF2B5EF4-FFF2-40B4-BE49-F238E27FC236}">
                <a16:creationId xmlns:a16="http://schemas.microsoft.com/office/drawing/2014/main" id="{5D4172E6-B93B-4F2E-B366-1CA3A60B6536}"/>
              </a:ext>
            </a:extLst>
          </p:cNvPr>
          <p:cNvCxnSpPr>
            <a:cxnSpLocks noChangeShapeType="1"/>
            <a:stCxn id="23556" idx="6"/>
            <a:endCxn id="23558" idx="2"/>
          </p:cNvCxnSpPr>
          <p:nvPr/>
        </p:nvCxnSpPr>
        <p:spPr bwMode="auto">
          <a:xfrm>
            <a:off x="3001963" y="2794000"/>
            <a:ext cx="2095500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561" name="AutoShape 8">
            <a:extLst>
              <a:ext uri="{FF2B5EF4-FFF2-40B4-BE49-F238E27FC236}">
                <a16:creationId xmlns:a16="http://schemas.microsoft.com/office/drawing/2014/main" id="{00D73388-CC2F-4A63-A72B-D3241EAFD72E}"/>
              </a:ext>
            </a:extLst>
          </p:cNvPr>
          <p:cNvCxnSpPr>
            <a:cxnSpLocks noChangeShapeType="1"/>
            <a:stCxn id="23557" idx="6"/>
            <a:endCxn id="23563" idx="2"/>
          </p:cNvCxnSpPr>
          <p:nvPr/>
        </p:nvCxnSpPr>
        <p:spPr bwMode="auto">
          <a:xfrm>
            <a:off x="4071939" y="14986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562" name="AutoShape 9">
            <a:extLst>
              <a:ext uri="{FF2B5EF4-FFF2-40B4-BE49-F238E27FC236}">
                <a16:creationId xmlns:a16="http://schemas.microsoft.com/office/drawing/2014/main" id="{2842ECF0-0E8D-4EB3-880B-79C224B700A8}"/>
              </a:ext>
            </a:extLst>
          </p:cNvPr>
          <p:cNvCxnSpPr>
            <a:cxnSpLocks noChangeShapeType="1"/>
            <a:stCxn id="23557" idx="5"/>
            <a:endCxn id="23558" idx="1"/>
          </p:cNvCxnSpPr>
          <p:nvPr/>
        </p:nvCxnSpPr>
        <p:spPr bwMode="auto">
          <a:xfrm>
            <a:off x="4027489" y="1595439"/>
            <a:ext cx="1114425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3563" name="Oval 10">
            <a:extLst>
              <a:ext uri="{FF2B5EF4-FFF2-40B4-BE49-F238E27FC236}">
                <a16:creationId xmlns:a16="http://schemas.microsoft.com/office/drawing/2014/main" id="{E54C60AD-4F8A-4EC2-9A73-6436E44415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1371601"/>
            <a:ext cx="250825" cy="252413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3564" name="Oval 11">
            <a:extLst>
              <a:ext uri="{FF2B5EF4-FFF2-40B4-BE49-F238E27FC236}">
                <a16:creationId xmlns:a16="http://schemas.microsoft.com/office/drawing/2014/main" id="{D5CAAEE9-6A24-42A9-9069-BBFE1658147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43801" y="2668589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7</a:t>
            </a:r>
          </a:p>
        </p:txBody>
      </p:sp>
      <p:cxnSp>
        <p:nvCxnSpPr>
          <p:cNvPr id="23565" name="AutoShape 12">
            <a:extLst>
              <a:ext uri="{FF2B5EF4-FFF2-40B4-BE49-F238E27FC236}">
                <a16:creationId xmlns:a16="http://schemas.microsoft.com/office/drawing/2014/main" id="{36B378ED-1ABE-4BE2-A746-0FC61B8E5FF6}"/>
              </a:ext>
            </a:extLst>
          </p:cNvPr>
          <p:cNvCxnSpPr>
            <a:cxnSpLocks noChangeShapeType="1"/>
            <a:stCxn id="23568" idx="3"/>
            <a:endCxn id="23564" idx="7"/>
          </p:cNvCxnSpPr>
          <p:nvPr/>
        </p:nvCxnSpPr>
        <p:spPr bwMode="auto">
          <a:xfrm flipH="1">
            <a:off x="7758114" y="1595439"/>
            <a:ext cx="117157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566" name="AutoShape 13">
            <a:extLst>
              <a:ext uri="{FF2B5EF4-FFF2-40B4-BE49-F238E27FC236}">
                <a16:creationId xmlns:a16="http://schemas.microsoft.com/office/drawing/2014/main" id="{00A239A8-9427-479E-B108-66361A373F7E}"/>
              </a:ext>
            </a:extLst>
          </p:cNvPr>
          <p:cNvCxnSpPr>
            <a:cxnSpLocks noChangeShapeType="1"/>
            <a:stCxn id="23564" idx="2"/>
            <a:endCxn id="23558" idx="6"/>
          </p:cNvCxnSpPr>
          <p:nvPr/>
        </p:nvCxnSpPr>
        <p:spPr bwMode="auto">
          <a:xfrm flipH="1">
            <a:off x="5364163" y="2794000"/>
            <a:ext cx="21717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567" name="AutoShape 14">
            <a:extLst>
              <a:ext uri="{FF2B5EF4-FFF2-40B4-BE49-F238E27FC236}">
                <a16:creationId xmlns:a16="http://schemas.microsoft.com/office/drawing/2014/main" id="{DCBDF99E-59D0-4037-BF5B-99203324F5D9}"/>
              </a:ext>
            </a:extLst>
          </p:cNvPr>
          <p:cNvCxnSpPr>
            <a:cxnSpLocks noChangeShapeType="1"/>
            <a:stCxn id="23574" idx="0"/>
            <a:endCxn id="23568" idx="4"/>
          </p:cNvCxnSpPr>
          <p:nvPr/>
        </p:nvCxnSpPr>
        <p:spPr bwMode="auto">
          <a:xfrm flipV="1">
            <a:off x="9018588" y="1631951"/>
            <a:ext cx="0" cy="2246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3568" name="Oval 15">
            <a:extLst>
              <a:ext uri="{FF2B5EF4-FFF2-40B4-BE49-F238E27FC236}">
                <a16:creationId xmlns:a16="http://schemas.microsoft.com/office/drawing/2014/main" id="{508C2F6B-F093-44EF-BD1D-BD59E42940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13716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8</a:t>
            </a:r>
          </a:p>
        </p:txBody>
      </p:sp>
      <p:cxnSp>
        <p:nvCxnSpPr>
          <p:cNvPr id="23569" name="AutoShape 16">
            <a:extLst>
              <a:ext uri="{FF2B5EF4-FFF2-40B4-BE49-F238E27FC236}">
                <a16:creationId xmlns:a16="http://schemas.microsoft.com/office/drawing/2014/main" id="{7BDC1D12-165B-4415-B7E4-0899B7D6E45A}"/>
              </a:ext>
            </a:extLst>
          </p:cNvPr>
          <p:cNvCxnSpPr>
            <a:cxnSpLocks noChangeShapeType="1"/>
            <a:stCxn id="23563" idx="6"/>
            <a:endCxn id="23568" idx="2"/>
          </p:cNvCxnSpPr>
          <p:nvPr/>
        </p:nvCxnSpPr>
        <p:spPr bwMode="auto">
          <a:xfrm>
            <a:off x="6430964" y="14986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570" name="AutoShape 17">
            <a:extLst>
              <a:ext uri="{FF2B5EF4-FFF2-40B4-BE49-F238E27FC236}">
                <a16:creationId xmlns:a16="http://schemas.microsoft.com/office/drawing/2014/main" id="{1B523047-D84A-467B-9B45-88C2FA38135A}"/>
              </a:ext>
            </a:extLst>
          </p:cNvPr>
          <p:cNvCxnSpPr>
            <a:cxnSpLocks noChangeShapeType="1"/>
            <a:stCxn id="23563" idx="5"/>
            <a:endCxn id="23564" idx="1"/>
          </p:cNvCxnSpPr>
          <p:nvPr/>
        </p:nvCxnSpPr>
        <p:spPr bwMode="auto">
          <a:xfrm>
            <a:off x="6386513" y="1595439"/>
            <a:ext cx="11938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3571" name="Oval 18">
            <a:extLst>
              <a:ext uri="{FF2B5EF4-FFF2-40B4-BE49-F238E27FC236}">
                <a16:creationId xmlns:a16="http://schemas.microsoft.com/office/drawing/2014/main" id="{9991FDD6-ABAE-4A1C-A1A8-5923D42315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38862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23572" name="AutoShape 19">
            <a:extLst>
              <a:ext uri="{FF2B5EF4-FFF2-40B4-BE49-F238E27FC236}">
                <a16:creationId xmlns:a16="http://schemas.microsoft.com/office/drawing/2014/main" id="{6C9E718A-887F-48CC-B5AA-2FA8BF8E4370}"/>
              </a:ext>
            </a:extLst>
          </p:cNvPr>
          <p:cNvCxnSpPr>
            <a:cxnSpLocks noChangeShapeType="1"/>
            <a:stCxn id="23571" idx="6"/>
            <a:endCxn id="23573" idx="2"/>
          </p:cNvCxnSpPr>
          <p:nvPr/>
        </p:nvCxnSpPr>
        <p:spPr bwMode="auto">
          <a:xfrm>
            <a:off x="4071939" y="40132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3573" name="Oval 20">
            <a:extLst>
              <a:ext uri="{FF2B5EF4-FFF2-40B4-BE49-F238E27FC236}">
                <a16:creationId xmlns:a16="http://schemas.microsoft.com/office/drawing/2014/main" id="{EE40648D-7D50-4FF4-9AE7-95E1724454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38862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3574" name="Oval 21">
            <a:extLst>
              <a:ext uri="{FF2B5EF4-FFF2-40B4-BE49-F238E27FC236}">
                <a16:creationId xmlns:a16="http://schemas.microsoft.com/office/drawing/2014/main" id="{7886282E-EBD9-43F3-889E-2C28E0F4F6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9</a:t>
            </a:r>
          </a:p>
        </p:txBody>
      </p:sp>
      <p:cxnSp>
        <p:nvCxnSpPr>
          <p:cNvPr id="23575" name="AutoShape 22">
            <a:extLst>
              <a:ext uri="{FF2B5EF4-FFF2-40B4-BE49-F238E27FC236}">
                <a16:creationId xmlns:a16="http://schemas.microsoft.com/office/drawing/2014/main" id="{E891707D-C998-4935-BE0F-43B0E4067C4E}"/>
              </a:ext>
            </a:extLst>
          </p:cNvPr>
          <p:cNvCxnSpPr>
            <a:cxnSpLocks noChangeShapeType="1"/>
            <a:stCxn id="23573" idx="6"/>
            <a:endCxn id="23574" idx="2"/>
          </p:cNvCxnSpPr>
          <p:nvPr/>
        </p:nvCxnSpPr>
        <p:spPr bwMode="auto">
          <a:xfrm>
            <a:off x="6430964" y="40132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576" name="AutoShape 23">
            <a:extLst>
              <a:ext uri="{FF2B5EF4-FFF2-40B4-BE49-F238E27FC236}">
                <a16:creationId xmlns:a16="http://schemas.microsoft.com/office/drawing/2014/main" id="{3D53B644-31AE-4444-BCB6-74413678FC53}"/>
              </a:ext>
            </a:extLst>
          </p:cNvPr>
          <p:cNvCxnSpPr>
            <a:cxnSpLocks noChangeShapeType="1"/>
            <a:stCxn id="23556" idx="5"/>
            <a:endCxn id="23571" idx="1"/>
          </p:cNvCxnSpPr>
          <p:nvPr/>
        </p:nvCxnSpPr>
        <p:spPr bwMode="auto">
          <a:xfrm>
            <a:off x="2957514" y="2890839"/>
            <a:ext cx="892175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577" name="AutoShape 24">
            <a:extLst>
              <a:ext uri="{FF2B5EF4-FFF2-40B4-BE49-F238E27FC236}">
                <a16:creationId xmlns:a16="http://schemas.microsoft.com/office/drawing/2014/main" id="{30CAFDE7-51A1-4687-A39F-7F2EC9A93789}"/>
              </a:ext>
            </a:extLst>
          </p:cNvPr>
          <p:cNvCxnSpPr>
            <a:cxnSpLocks noChangeShapeType="1"/>
            <a:stCxn id="23571" idx="7"/>
            <a:endCxn id="23558" idx="3"/>
          </p:cNvCxnSpPr>
          <p:nvPr/>
        </p:nvCxnSpPr>
        <p:spPr bwMode="auto">
          <a:xfrm flipV="1">
            <a:off x="4027489" y="2890839"/>
            <a:ext cx="1114425" cy="1023937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578" name="AutoShape 25">
            <a:extLst>
              <a:ext uri="{FF2B5EF4-FFF2-40B4-BE49-F238E27FC236}">
                <a16:creationId xmlns:a16="http://schemas.microsoft.com/office/drawing/2014/main" id="{0F60FDEF-2771-4ECE-8916-A7ABE250B4E7}"/>
              </a:ext>
            </a:extLst>
          </p:cNvPr>
          <p:cNvCxnSpPr>
            <a:cxnSpLocks noChangeShapeType="1"/>
            <a:stCxn id="23558" idx="5"/>
            <a:endCxn id="23573" idx="1"/>
          </p:cNvCxnSpPr>
          <p:nvPr/>
        </p:nvCxnSpPr>
        <p:spPr bwMode="auto">
          <a:xfrm>
            <a:off x="5319713" y="2890839"/>
            <a:ext cx="889000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579" name="AutoShape 26">
            <a:extLst>
              <a:ext uri="{FF2B5EF4-FFF2-40B4-BE49-F238E27FC236}">
                <a16:creationId xmlns:a16="http://schemas.microsoft.com/office/drawing/2014/main" id="{B319D81A-6F4D-4697-8A5B-F1F339F5CA8E}"/>
              </a:ext>
            </a:extLst>
          </p:cNvPr>
          <p:cNvCxnSpPr>
            <a:cxnSpLocks noChangeShapeType="1"/>
            <a:stCxn id="23574" idx="1"/>
            <a:endCxn id="23564" idx="5"/>
          </p:cNvCxnSpPr>
          <p:nvPr/>
        </p:nvCxnSpPr>
        <p:spPr bwMode="auto">
          <a:xfrm flipH="1" flipV="1">
            <a:off x="7758114" y="2890839"/>
            <a:ext cx="117157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580" name="AutoShape 27">
            <a:extLst>
              <a:ext uri="{FF2B5EF4-FFF2-40B4-BE49-F238E27FC236}">
                <a16:creationId xmlns:a16="http://schemas.microsoft.com/office/drawing/2014/main" id="{E47C6809-96CF-45B9-A451-B8D73E6ADEEC}"/>
              </a:ext>
            </a:extLst>
          </p:cNvPr>
          <p:cNvCxnSpPr>
            <a:cxnSpLocks noChangeShapeType="1"/>
            <a:stCxn id="23573" idx="7"/>
            <a:endCxn id="23564" idx="3"/>
          </p:cNvCxnSpPr>
          <p:nvPr/>
        </p:nvCxnSpPr>
        <p:spPr bwMode="auto">
          <a:xfrm flipV="1">
            <a:off x="6386513" y="2890839"/>
            <a:ext cx="1193800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581" name="AutoShape 28">
            <a:extLst>
              <a:ext uri="{FF2B5EF4-FFF2-40B4-BE49-F238E27FC236}">
                <a16:creationId xmlns:a16="http://schemas.microsoft.com/office/drawing/2014/main" id="{81DBBF2F-55AB-4428-82FA-358A405D553C}"/>
              </a:ext>
            </a:extLst>
          </p:cNvPr>
          <p:cNvCxnSpPr>
            <a:cxnSpLocks noChangeShapeType="1"/>
            <a:stCxn id="23563" idx="3"/>
            <a:endCxn id="23558" idx="7"/>
          </p:cNvCxnSpPr>
          <p:nvPr/>
        </p:nvCxnSpPr>
        <p:spPr bwMode="auto">
          <a:xfrm flipH="1">
            <a:off x="5319713" y="1595439"/>
            <a:ext cx="889000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3582" name="Text Box 29">
            <a:extLst>
              <a:ext uri="{FF2B5EF4-FFF2-40B4-BE49-F238E27FC236}">
                <a16:creationId xmlns:a16="http://schemas.microsoft.com/office/drawing/2014/main" id="{CC65837B-46E1-4790-B389-F0A4594C3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667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0</a:t>
            </a:r>
          </a:p>
        </p:txBody>
      </p:sp>
      <p:sp>
        <p:nvSpPr>
          <p:cNvPr id="23583" name="Text Box 30">
            <a:extLst>
              <a:ext uri="{FF2B5EF4-FFF2-40B4-BE49-F238E27FC236}">
                <a16:creationId xmlns:a16="http://schemas.microsoft.com/office/drawing/2014/main" id="{5E670F35-C778-408F-A6A1-A5DEAEEC1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105400"/>
            <a:ext cx="1905000" cy="381000"/>
          </a:xfrm>
          <a:prstGeom prst="rect">
            <a:avLst/>
          </a:prstGeom>
          <a:solidFill>
            <a:schemeClr val="tx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Undiscovered</a:t>
            </a:r>
          </a:p>
        </p:txBody>
      </p:sp>
      <p:sp>
        <p:nvSpPr>
          <p:cNvPr id="23584" name="Text Box 31">
            <a:extLst>
              <a:ext uri="{FF2B5EF4-FFF2-40B4-BE49-F238E27FC236}">
                <a16:creationId xmlns:a16="http://schemas.microsoft.com/office/drawing/2014/main" id="{1F84A1EA-6C8F-40FB-8235-DC73EC5B5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86400"/>
            <a:ext cx="1905000" cy="381000"/>
          </a:xfrm>
          <a:prstGeom prst="rect">
            <a:avLst/>
          </a:prstGeom>
          <a:solidFill>
            <a:srgbClr val="0033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Discovered</a:t>
            </a:r>
          </a:p>
        </p:txBody>
      </p:sp>
      <p:sp>
        <p:nvSpPr>
          <p:cNvPr id="23585" name="Text Box 32">
            <a:extLst>
              <a:ext uri="{FF2B5EF4-FFF2-40B4-BE49-F238E27FC236}">
                <a16:creationId xmlns:a16="http://schemas.microsoft.com/office/drawing/2014/main" id="{DAF41060-2713-431C-AE03-676845091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48400"/>
            <a:ext cx="1905000" cy="381000"/>
          </a:xfrm>
          <a:prstGeom prst="rect">
            <a:avLst/>
          </a:prstGeom>
          <a:solidFill>
            <a:srgbClr val="0066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Finished</a:t>
            </a:r>
          </a:p>
        </p:txBody>
      </p:sp>
      <p:sp>
        <p:nvSpPr>
          <p:cNvPr id="23586" name="Text Box 33">
            <a:extLst>
              <a:ext uri="{FF2B5EF4-FFF2-40B4-BE49-F238E27FC236}">
                <a16:creationId xmlns:a16="http://schemas.microsoft.com/office/drawing/2014/main" id="{005BC992-0F32-430A-A3B1-262ECE9FC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10200"/>
            <a:ext cx="4191000" cy="381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FIFO Queue: 6  </a:t>
            </a:r>
          </a:p>
        </p:txBody>
      </p:sp>
      <p:sp>
        <p:nvSpPr>
          <p:cNvPr id="23587" name="Text Box 34">
            <a:extLst>
              <a:ext uri="{FF2B5EF4-FFF2-40B4-BE49-F238E27FC236}">
                <a16:creationId xmlns:a16="http://schemas.microsoft.com/office/drawing/2014/main" id="{18F9E24A-70E3-40AC-814D-1312AA2A0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867400"/>
            <a:ext cx="1905000" cy="381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Top of queue</a:t>
            </a:r>
          </a:p>
        </p:txBody>
      </p:sp>
      <p:sp>
        <p:nvSpPr>
          <p:cNvPr id="23588" name="Text Box 35">
            <a:extLst>
              <a:ext uri="{FF2B5EF4-FFF2-40B4-BE49-F238E27FC236}">
                <a16:creationId xmlns:a16="http://schemas.microsoft.com/office/drawing/2014/main" id="{ED2AFF79-542D-439F-955B-02BD053E4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3589" name="Text Box 36">
            <a:extLst>
              <a:ext uri="{FF2B5EF4-FFF2-40B4-BE49-F238E27FC236}">
                <a16:creationId xmlns:a16="http://schemas.microsoft.com/office/drawing/2014/main" id="{D284742A-9C5A-4154-AB60-5A3BCF19A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3590" name="Text Box 37">
            <a:extLst>
              <a:ext uri="{FF2B5EF4-FFF2-40B4-BE49-F238E27FC236}">
                <a16:creationId xmlns:a16="http://schemas.microsoft.com/office/drawing/2014/main" id="{C62F3F6F-B477-4434-87BD-B922D827A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3591" name="Text Box 38">
            <a:extLst>
              <a:ext uri="{FF2B5EF4-FFF2-40B4-BE49-F238E27FC236}">
                <a16:creationId xmlns:a16="http://schemas.microsoft.com/office/drawing/2014/main" id="{F2135230-A3E4-4F76-9350-97E7BD097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23592" name="Text Box 39">
            <a:extLst>
              <a:ext uri="{FF2B5EF4-FFF2-40B4-BE49-F238E27FC236}">
                <a16:creationId xmlns:a16="http://schemas.microsoft.com/office/drawing/2014/main" id="{C12264A6-FDD5-410D-9443-FF4BC9BBC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cxnSp>
        <p:nvCxnSpPr>
          <p:cNvPr id="379945" name="AutoShape 41">
            <a:extLst>
              <a:ext uri="{FF2B5EF4-FFF2-40B4-BE49-F238E27FC236}">
                <a16:creationId xmlns:a16="http://schemas.microsoft.com/office/drawing/2014/main" id="{40452A33-18FE-4913-A138-A8286BB0C331}"/>
              </a:ext>
            </a:extLst>
          </p:cNvPr>
          <p:cNvCxnSpPr>
            <a:cxnSpLocks noChangeShapeType="1"/>
            <a:stCxn id="23563" idx="6"/>
            <a:endCxn id="23568" idx="2"/>
          </p:cNvCxnSpPr>
          <p:nvPr/>
        </p:nvCxnSpPr>
        <p:spPr bwMode="auto">
          <a:xfrm>
            <a:off x="6430964" y="1498600"/>
            <a:ext cx="2454275" cy="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79946" name="Oval 42">
            <a:extLst>
              <a:ext uri="{FF2B5EF4-FFF2-40B4-BE49-F238E27FC236}">
                <a16:creationId xmlns:a16="http://schemas.microsoft.com/office/drawing/2014/main" id="{D4212F4C-DB04-4ABC-8061-77AC131C6B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13716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79947" name="Text Box 43">
            <a:extLst>
              <a:ext uri="{FF2B5EF4-FFF2-40B4-BE49-F238E27FC236}">
                <a16:creationId xmlns:a16="http://schemas.microsoft.com/office/drawing/2014/main" id="{A7E8D442-7C97-4758-8A26-08D39A248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1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61D71A2-8E08-4868-98D1-B6C67F987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46" grpId="0" animBg="1" autoUpdateAnimBg="0"/>
      <p:bldP spid="37994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>
            <a:extLst>
              <a:ext uri="{FF2B5EF4-FFF2-40B4-BE49-F238E27FC236}">
                <a16:creationId xmlns:a16="http://schemas.microsoft.com/office/drawing/2014/main" id="{B8B579C6-97A1-43C0-82CA-989B0D5E3F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 First Search - Directed Graph</a:t>
            </a:r>
          </a:p>
        </p:txBody>
      </p:sp>
      <p:sp>
        <p:nvSpPr>
          <p:cNvPr id="24580" name="Oval 3">
            <a:extLst>
              <a:ext uri="{FF2B5EF4-FFF2-40B4-BE49-F238E27FC236}">
                <a16:creationId xmlns:a16="http://schemas.microsoft.com/office/drawing/2014/main" id="{1055E3C2-3040-42DB-992E-7F34FA9A74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24581" name="Oval 4">
            <a:extLst>
              <a:ext uri="{FF2B5EF4-FFF2-40B4-BE49-F238E27FC236}">
                <a16:creationId xmlns:a16="http://schemas.microsoft.com/office/drawing/2014/main" id="{41BBEE7D-F945-43B8-93F7-9D9F94237A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4582" name="Oval 5">
            <a:extLst>
              <a:ext uri="{FF2B5EF4-FFF2-40B4-BE49-F238E27FC236}">
                <a16:creationId xmlns:a16="http://schemas.microsoft.com/office/drawing/2014/main" id="{81293E07-CEE8-4BC8-B4CC-A86FC2B536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24583" name="AutoShape 6">
            <a:extLst>
              <a:ext uri="{FF2B5EF4-FFF2-40B4-BE49-F238E27FC236}">
                <a16:creationId xmlns:a16="http://schemas.microsoft.com/office/drawing/2014/main" id="{7C0FA0C1-FBAD-40DF-B83D-876A0F5A090A}"/>
              </a:ext>
            </a:extLst>
          </p:cNvPr>
          <p:cNvCxnSpPr>
            <a:cxnSpLocks noChangeShapeType="1"/>
            <a:stCxn id="24580" idx="7"/>
            <a:endCxn id="24581" idx="3"/>
          </p:cNvCxnSpPr>
          <p:nvPr/>
        </p:nvCxnSpPr>
        <p:spPr bwMode="auto">
          <a:xfrm flipV="1">
            <a:off x="2957514" y="1595439"/>
            <a:ext cx="892175" cy="1101725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584" name="AutoShape 7">
            <a:extLst>
              <a:ext uri="{FF2B5EF4-FFF2-40B4-BE49-F238E27FC236}">
                <a16:creationId xmlns:a16="http://schemas.microsoft.com/office/drawing/2014/main" id="{2EA53CC5-A6BC-43DC-83C9-47D98B135547}"/>
              </a:ext>
            </a:extLst>
          </p:cNvPr>
          <p:cNvCxnSpPr>
            <a:cxnSpLocks noChangeShapeType="1"/>
            <a:stCxn id="24580" idx="6"/>
            <a:endCxn id="24582" idx="2"/>
          </p:cNvCxnSpPr>
          <p:nvPr/>
        </p:nvCxnSpPr>
        <p:spPr bwMode="auto">
          <a:xfrm>
            <a:off x="3001963" y="2794000"/>
            <a:ext cx="2095500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585" name="AutoShape 8">
            <a:extLst>
              <a:ext uri="{FF2B5EF4-FFF2-40B4-BE49-F238E27FC236}">
                <a16:creationId xmlns:a16="http://schemas.microsoft.com/office/drawing/2014/main" id="{26A262DC-EC15-4C99-9AD5-8627296ADB49}"/>
              </a:ext>
            </a:extLst>
          </p:cNvPr>
          <p:cNvCxnSpPr>
            <a:cxnSpLocks noChangeShapeType="1"/>
            <a:stCxn id="24581" idx="6"/>
            <a:endCxn id="24587" idx="2"/>
          </p:cNvCxnSpPr>
          <p:nvPr/>
        </p:nvCxnSpPr>
        <p:spPr bwMode="auto">
          <a:xfrm>
            <a:off x="4071939" y="14986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586" name="AutoShape 9">
            <a:extLst>
              <a:ext uri="{FF2B5EF4-FFF2-40B4-BE49-F238E27FC236}">
                <a16:creationId xmlns:a16="http://schemas.microsoft.com/office/drawing/2014/main" id="{D3C7EAA8-36DE-458A-A8EA-CB7F7645944F}"/>
              </a:ext>
            </a:extLst>
          </p:cNvPr>
          <p:cNvCxnSpPr>
            <a:cxnSpLocks noChangeShapeType="1"/>
            <a:stCxn id="24581" idx="5"/>
            <a:endCxn id="24582" idx="1"/>
          </p:cNvCxnSpPr>
          <p:nvPr/>
        </p:nvCxnSpPr>
        <p:spPr bwMode="auto">
          <a:xfrm>
            <a:off x="4027489" y="1595439"/>
            <a:ext cx="1114425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4587" name="Oval 10">
            <a:extLst>
              <a:ext uri="{FF2B5EF4-FFF2-40B4-BE49-F238E27FC236}">
                <a16:creationId xmlns:a16="http://schemas.microsoft.com/office/drawing/2014/main" id="{8ABCBDA9-42FD-49DB-8FBC-6379A8C011D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1371601"/>
            <a:ext cx="250825" cy="252413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4588" name="Oval 11">
            <a:extLst>
              <a:ext uri="{FF2B5EF4-FFF2-40B4-BE49-F238E27FC236}">
                <a16:creationId xmlns:a16="http://schemas.microsoft.com/office/drawing/2014/main" id="{BAB106CD-6B9A-43F5-A03F-D964D5CDEE7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43801" y="2668589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7</a:t>
            </a:r>
          </a:p>
        </p:txBody>
      </p:sp>
      <p:cxnSp>
        <p:nvCxnSpPr>
          <p:cNvPr id="24589" name="AutoShape 12">
            <a:extLst>
              <a:ext uri="{FF2B5EF4-FFF2-40B4-BE49-F238E27FC236}">
                <a16:creationId xmlns:a16="http://schemas.microsoft.com/office/drawing/2014/main" id="{F1D4BC91-3F20-450E-A7C1-DB930596A5DF}"/>
              </a:ext>
            </a:extLst>
          </p:cNvPr>
          <p:cNvCxnSpPr>
            <a:cxnSpLocks noChangeShapeType="1"/>
            <a:stCxn id="24592" idx="3"/>
            <a:endCxn id="24588" idx="7"/>
          </p:cNvCxnSpPr>
          <p:nvPr/>
        </p:nvCxnSpPr>
        <p:spPr bwMode="auto">
          <a:xfrm flipH="1">
            <a:off x="7758114" y="1595439"/>
            <a:ext cx="117157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590" name="AutoShape 13">
            <a:extLst>
              <a:ext uri="{FF2B5EF4-FFF2-40B4-BE49-F238E27FC236}">
                <a16:creationId xmlns:a16="http://schemas.microsoft.com/office/drawing/2014/main" id="{D6D1BD8C-B9F3-4B69-A908-4A86633EDE30}"/>
              </a:ext>
            </a:extLst>
          </p:cNvPr>
          <p:cNvCxnSpPr>
            <a:cxnSpLocks noChangeShapeType="1"/>
            <a:stCxn id="24588" idx="2"/>
            <a:endCxn id="24582" idx="6"/>
          </p:cNvCxnSpPr>
          <p:nvPr/>
        </p:nvCxnSpPr>
        <p:spPr bwMode="auto">
          <a:xfrm flipH="1">
            <a:off x="5364163" y="2794000"/>
            <a:ext cx="21717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591" name="AutoShape 14">
            <a:extLst>
              <a:ext uri="{FF2B5EF4-FFF2-40B4-BE49-F238E27FC236}">
                <a16:creationId xmlns:a16="http://schemas.microsoft.com/office/drawing/2014/main" id="{D247D76C-4BE4-49D8-AE5A-85BC94F86CF6}"/>
              </a:ext>
            </a:extLst>
          </p:cNvPr>
          <p:cNvCxnSpPr>
            <a:cxnSpLocks noChangeShapeType="1"/>
            <a:stCxn id="24598" idx="0"/>
            <a:endCxn id="24592" idx="4"/>
          </p:cNvCxnSpPr>
          <p:nvPr/>
        </p:nvCxnSpPr>
        <p:spPr bwMode="auto">
          <a:xfrm flipV="1">
            <a:off x="9018588" y="1631951"/>
            <a:ext cx="0" cy="2246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4592" name="Oval 15">
            <a:extLst>
              <a:ext uri="{FF2B5EF4-FFF2-40B4-BE49-F238E27FC236}">
                <a16:creationId xmlns:a16="http://schemas.microsoft.com/office/drawing/2014/main" id="{8F4362C8-7A18-475B-9C2F-B932876A73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13716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8</a:t>
            </a:r>
          </a:p>
        </p:txBody>
      </p:sp>
      <p:cxnSp>
        <p:nvCxnSpPr>
          <p:cNvPr id="24593" name="AutoShape 16">
            <a:extLst>
              <a:ext uri="{FF2B5EF4-FFF2-40B4-BE49-F238E27FC236}">
                <a16:creationId xmlns:a16="http://schemas.microsoft.com/office/drawing/2014/main" id="{987A531C-675E-42DC-8102-5CE2944B75D9}"/>
              </a:ext>
            </a:extLst>
          </p:cNvPr>
          <p:cNvCxnSpPr>
            <a:cxnSpLocks noChangeShapeType="1"/>
            <a:stCxn id="24587" idx="6"/>
            <a:endCxn id="24592" idx="2"/>
          </p:cNvCxnSpPr>
          <p:nvPr/>
        </p:nvCxnSpPr>
        <p:spPr bwMode="auto">
          <a:xfrm>
            <a:off x="6430964" y="1498600"/>
            <a:ext cx="245427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594" name="AutoShape 17">
            <a:extLst>
              <a:ext uri="{FF2B5EF4-FFF2-40B4-BE49-F238E27FC236}">
                <a16:creationId xmlns:a16="http://schemas.microsoft.com/office/drawing/2014/main" id="{547C98D5-47B6-484E-970A-E1CA19008CCC}"/>
              </a:ext>
            </a:extLst>
          </p:cNvPr>
          <p:cNvCxnSpPr>
            <a:cxnSpLocks noChangeShapeType="1"/>
            <a:stCxn id="24587" idx="5"/>
            <a:endCxn id="24588" idx="1"/>
          </p:cNvCxnSpPr>
          <p:nvPr/>
        </p:nvCxnSpPr>
        <p:spPr bwMode="auto">
          <a:xfrm>
            <a:off x="6386513" y="1595439"/>
            <a:ext cx="11938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4595" name="Oval 18">
            <a:extLst>
              <a:ext uri="{FF2B5EF4-FFF2-40B4-BE49-F238E27FC236}">
                <a16:creationId xmlns:a16="http://schemas.microsoft.com/office/drawing/2014/main" id="{B3F6040E-8C50-4A8E-9E11-247048BBC1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38862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24596" name="AutoShape 19">
            <a:extLst>
              <a:ext uri="{FF2B5EF4-FFF2-40B4-BE49-F238E27FC236}">
                <a16:creationId xmlns:a16="http://schemas.microsoft.com/office/drawing/2014/main" id="{A5226D26-4586-4BA2-B652-D8CF97427011}"/>
              </a:ext>
            </a:extLst>
          </p:cNvPr>
          <p:cNvCxnSpPr>
            <a:cxnSpLocks noChangeShapeType="1"/>
            <a:stCxn id="24595" idx="6"/>
            <a:endCxn id="24597" idx="2"/>
          </p:cNvCxnSpPr>
          <p:nvPr/>
        </p:nvCxnSpPr>
        <p:spPr bwMode="auto">
          <a:xfrm>
            <a:off x="4071939" y="40132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4597" name="Oval 20">
            <a:extLst>
              <a:ext uri="{FF2B5EF4-FFF2-40B4-BE49-F238E27FC236}">
                <a16:creationId xmlns:a16="http://schemas.microsoft.com/office/drawing/2014/main" id="{B745970A-812C-4740-AFF8-2E536601F7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38862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4598" name="Oval 21">
            <a:extLst>
              <a:ext uri="{FF2B5EF4-FFF2-40B4-BE49-F238E27FC236}">
                <a16:creationId xmlns:a16="http://schemas.microsoft.com/office/drawing/2014/main" id="{6AEB5DC3-394A-439C-A91F-BEA72C15841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9</a:t>
            </a:r>
          </a:p>
        </p:txBody>
      </p:sp>
      <p:cxnSp>
        <p:nvCxnSpPr>
          <p:cNvPr id="24599" name="AutoShape 22">
            <a:extLst>
              <a:ext uri="{FF2B5EF4-FFF2-40B4-BE49-F238E27FC236}">
                <a16:creationId xmlns:a16="http://schemas.microsoft.com/office/drawing/2014/main" id="{1922C1A4-2B4A-4E11-9802-2FF916751EC1}"/>
              </a:ext>
            </a:extLst>
          </p:cNvPr>
          <p:cNvCxnSpPr>
            <a:cxnSpLocks noChangeShapeType="1"/>
            <a:stCxn id="24597" idx="6"/>
            <a:endCxn id="24598" idx="2"/>
          </p:cNvCxnSpPr>
          <p:nvPr/>
        </p:nvCxnSpPr>
        <p:spPr bwMode="auto">
          <a:xfrm>
            <a:off x="6430964" y="40132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600" name="AutoShape 23">
            <a:extLst>
              <a:ext uri="{FF2B5EF4-FFF2-40B4-BE49-F238E27FC236}">
                <a16:creationId xmlns:a16="http://schemas.microsoft.com/office/drawing/2014/main" id="{60C96581-0B28-431C-B0EC-81579D89985B}"/>
              </a:ext>
            </a:extLst>
          </p:cNvPr>
          <p:cNvCxnSpPr>
            <a:cxnSpLocks noChangeShapeType="1"/>
            <a:stCxn id="24580" idx="5"/>
            <a:endCxn id="24595" idx="1"/>
          </p:cNvCxnSpPr>
          <p:nvPr/>
        </p:nvCxnSpPr>
        <p:spPr bwMode="auto">
          <a:xfrm>
            <a:off x="2957514" y="2890839"/>
            <a:ext cx="892175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601" name="AutoShape 24">
            <a:extLst>
              <a:ext uri="{FF2B5EF4-FFF2-40B4-BE49-F238E27FC236}">
                <a16:creationId xmlns:a16="http://schemas.microsoft.com/office/drawing/2014/main" id="{439B4397-9297-43F4-8E1F-6FF953B3D9BA}"/>
              </a:ext>
            </a:extLst>
          </p:cNvPr>
          <p:cNvCxnSpPr>
            <a:cxnSpLocks noChangeShapeType="1"/>
            <a:stCxn id="24595" idx="7"/>
            <a:endCxn id="24582" idx="3"/>
          </p:cNvCxnSpPr>
          <p:nvPr/>
        </p:nvCxnSpPr>
        <p:spPr bwMode="auto">
          <a:xfrm flipV="1">
            <a:off x="4027489" y="2890839"/>
            <a:ext cx="1114425" cy="1023937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602" name="AutoShape 25">
            <a:extLst>
              <a:ext uri="{FF2B5EF4-FFF2-40B4-BE49-F238E27FC236}">
                <a16:creationId xmlns:a16="http://schemas.microsoft.com/office/drawing/2014/main" id="{7CF47EB9-331B-4399-86B3-B891821AC10B}"/>
              </a:ext>
            </a:extLst>
          </p:cNvPr>
          <p:cNvCxnSpPr>
            <a:cxnSpLocks noChangeShapeType="1"/>
            <a:stCxn id="24582" idx="5"/>
            <a:endCxn id="24597" idx="1"/>
          </p:cNvCxnSpPr>
          <p:nvPr/>
        </p:nvCxnSpPr>
        <p:spPr bwMode="auto">
          <a:xfrm>
            <a:off x="5319713" y="2890839"/>
            <a:ext cx="889000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603" name="AutoShape 26">
            <a:extLst>
              <a:ext uri="{FF2B5EF4-FFF2-40B4-BE49-F238E27FC236}">
                <a16:creationId xmlns:a16="http://schemas.microsoft.com/office/drawing/2014/main" id="{DE27B0AD-647A-40B6-A99F-A371CD377DF2}"/>
              </a:ext>
            </a:extLst>
          </p:cNvPr>
          <p:cNvCxnSpPr>
            <a:cxnSpLocks noChangeShapeType="1"/>
            <a:stCxn id="24598" idx="1"/>
            <a:endCxn id="24588" idx="5"/>
          </p:cNvCxnSpPr>
          <p:nvPr/>
        </p:nvCxnSpPr>
        <p:spPr bwMode="auto">
          <a:xfrm flipH="1" flipV="1">
            <a:off x="7758114" y="2890839"/>
            <a:ext cx="117157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604" name="AutoShape 27">
            <a:extLst>
              <a:ext uri="{FF2B5EF4-FFF2-40B4-BE49-F238E27FC236}">
                <a16:creationId xmlns:a16="http://schemas.microsoft.com/office/drawing/2014/main" id="{A58C0ECB-9C8A-48B7-A16B-EB7F6B088ABC}"/>
              </a:ext>
            </a:extLst>
          </p:cNvPr>
          <p:cNvCxnSpPr>
            <a:cxnSpLocks noChangeShapeType="1"/>
            <a:stCxn id="24597" idx="7"/>
            <a:endCxn id="24588" idx="3"/>
          </p:cNvCxnSpPr>
          <p:nvPr/>
        </p:nvCxnSpPr>
        <p:spPr bwMode="auto">
          <a:xfrm flipV="1">
            <a:off x="6386513" y="2890839"/>
            <a:ext cx="1193800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605" name="AutoShape 28">
            <a:extLst>
              <a:ext uri="{FF2B5EF4-FFF2-40B4-BE49-F238E27FC236}">
                <a16:creationId xmlns:a16="http://schemas.microsoft.com/office/drawing/2014/main" id="{60EE0738-3AD4-455B-93A7-9165B122E8BB}"/>
              </a:ext>
            </a:extLst>
          </p:cNvPr>
          <p:cNvCxnSpPr>
            <a:cxnSpLocks noChangeShapeType="1"/>
            <a:stCxn id="24587" idx="3"/>
            <a:endCxn id="24582" idx="7"/>
          </p:cNvCxnSpPr>
          <p:nvPr/>
        </p:nvCxnSpPr>
        <p:spPr bwMode="auto">
          <a:xfrm flipH="1">
            <a:off x="5319713" y="1595439"/>
            <a:ext cx="889000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4606" name="Text Box 29">
            <a:extLst>
              <a:ext uri="{FF2B5EF4-FFF2-40B4-BE49-F238E27FC236}">
                <a16:creationId xmlns:a16="http://schemas.microsoft.com/office/drawing/2014/main" id="{85863D9E-FAA1-4B7C-A480-40D722318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667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0</a:t>
            </a:r>
          </a:p>
        </p:txBody>
      </p:sp>
      <p:sp>
        <p:nvSpPr>
          <p:cNvPr id="24607" name="Text Box 30">
            <a:extLst>
              <a:ext uri="{FF2B5EF4-FFF2-40B4-BE49-F238E27FC236}">
                <a16:creationId xmlns:a16="http://schemas.microsoft.com/office/drawing/2014/main" id="{F4A76F8F-C0EF-477A-A46E-8BFC0F230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105400"/>
            <a:ext cx="1905000" cy="381000"/>
          </a:xfrm>
          <a:prstGeom prst="rect">
            <a:avLst/>
          </a:prstGeom>
          <a:solidFill>
            <a:schemeClr val="tx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Undiscovered</a:t>
            </a:r>
          </a:p>
        </p:txBody>
      </p:sp>
      <p:sp>
        <p:nvSpPr>
          <p:cNvPr id="24608" name="Text Box 31">
            <a:extLst>
              <a:ext uri="{FF2B5EF4-FFF2-40B4-BE49-F238E27FC236}">
                <a16:creationId xmlns:a16="http://schemas.microsoft.com/office/drawing/2014/main" id="{EDB9DD21-F873-46D9-A149-F4DA0BE67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86400"/>
            <a:ext cx="1905000" cy="381000"/>
          </a:xfrm>
          <a:prstGeom prst="rect">
            <a:avLst/>
          </a:prstGeom>
          <a:solidFill>
            <a:srgbClr val="0033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Discovered</a:t>
            </a:r>
          </a:p>
        </p:txBody>
      </p:sp>
      <p:sp>
        <p:nvSpPr>
          <p:cNvPr id="24609" name="Text Box 32">
            <a:extLst>
              <a:ext uri="{FF2B5EF4-FFF2-40B4-BE49-F238E27FC236}">
                <a16:creationId xmlns:a16="http://schemas.microsoft.com/office/drawing/2014/main" id="{CD128321-CF2A-4713-8D26-6DF2F86C2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48400"/>
            <a:ext cx="1905000" cy="381000"/>
          </a:xfrm>
          <a:prstGeom prst="rect">
            <a:avLst/>
          </a:prstGeom>
          <a:solidFill>
            <a:srgbClr val="0066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Finished</a:t>
            </a:r>
          </a:p>
        </p:txBody>
      </p:sp>
      <p:sp>
        <p:nvSpPr>
          <p:cNvPr id="24610" name="Text Box 33">
            <a:extLst>
              <a:ext uri="{FF2B5EF4-FFF2-40B4-BE49-F238E27FC236}">
                <a16:creationId xmlns:a16="http://schemas.microsoft.com/office/drawing/2014/main" id="{6528BB4E-984D-4A51-ADD1-5C00E1ADD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10200"/>
            <a:ext cx="4191000" cy="381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FIFO Queue: 6 8  </a:t>
            </a:r>
          </a:p>
        </p:txBody>
      </p:sp>
      <p:sp>
        <p:nvSpPr>
          <p:cNvPr id="24611" name="Text Box 34">
            <a:extLst>
              <a:ext uri="{FF2B5EF4-FFF2-40B4-BE49-F238E27FC236}">
                <a16:creationId xmlns:a16="http://schemas.microsoft.com/office/drawing/2014/main" id="{CC837104-9353-4812-AF43-B05931CE9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867400"/>
            <a:ext cx="1905000" cy="381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Top of queue</a:t>
            </a:r>
          </a:p>
        </p:txBody>
      </p:sp>
      <p:sp>
        <p:nvSpPr>
          <p:cNvPr id="24612" name="Text Box 35">
            <a:extLst>
              <a:ext uri="{FF2B5EF4-FFF2-40B4-BE49-F238E27FC236}">
                <a16:creationId xmlns:a16="http://schemas.microsoft.com/office/drawing/2014/main" id="{CF60DF8D-8254-4BC9-9B89-ADE1825F0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4613" name="Text Box 36">
            <a:extLst>
              <a:ext uri="{FF2B5EF4-FFF2-40B4-BE49-F238E27FC236}">
                <a16:creationId xmlns:a16="http://schemas.microsoft.com/office/drawing/2014/main" id="{5E314EC4-6B0B-4A63-A841-9846D944C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4614" name="Text Box 37">
            <a:extLst>
              <a:ext uri="{FF2B5EF4-FFF2-40B4-BE49-F238E27FC236}">
                <a16:creationId xmlns:a16="http://schemas.microsoft.com/office/drawing/2014/main" id="{D5ABBCB9-89A4-464E-ADA9-10B1E388E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4615" name="Text Box 38">
            <a:extLst>
              <a:ext uri="{FF2B5EF4-FFF2-40B4-BE49-F238E27FC236}">
                <a16:creationId xmlns:a16="http://schemas.microsoft.com/office/drawing/2014/main" id="{9F0A789B-99C1-45B3-AC2B-7A24FD126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24616" name="Text Box 39">
            <a:extLst>
              <a:ext uri="{FF2B5EF4-FFF2-40B4-BE49-F238E27FC236}">
                <a16:creationId xmlns:a16="http://schemas.microsoft.com/office/drawing/2014/main" id="{76C2A976-E223-4791-9970-2C1BA63E2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24617" name="Text Box 42">
            <a:extLst>
              <a:ext uri="{FF2B5EF4-FFF2-40B4-BE49-F238E27FC236}">
                <a16:creationId xmlns:a16="http://schemas.microsoft.com/office/drawing/2014/main" id="{2535295A-CF49-47B4-A2B1-EDE9EA11E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1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9FE16F4-53F7-4450-8770-5B702F06A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>
            <a:extLst>
              <a:ext uri="{FF2B5EF4-FFF2-40B4-BE49-F238E27FC236}">
                <a16:creationId xmlns:a16="http://schemas.microsoft.com/office/drawing/2014/main" id="{59A85C57-C27C-4B46-8103-70472FF4CC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 First Search - Directed Graph</a:t>
            </a:r>
          </a:p>
        </p:txBody>
      </p:sp>
      <p:sp>
        <p:nvSpPr>
          <p:cNvPr id="25604" name="Oval 3">
            <a:extLst>
              <a:ext uri="{FF2B5EF4-FFF2-40B4-BE49-F238E27FC236}">
                <a16:creationId xmlns:a16="http://schemas.microsoft.com/office/drawing/2014/main" id="{B01DE833-C915-48C1-8103-223C405FCF7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25605" name="Oval 4">
            <a:extLst>
              <a:ext uri="{FF2B5EF4-FFF2-40B4-BE49-F238E27FC236}">
                <a16:creationId xmlns:a16="http://schemas.microsoft.com/office/drawing/2014/main" id="{47E68BAA-5028-4B8C-A2D8-08FB230ADF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5606" name="Oval 5">
            <a:extLst>
              <a:ext uri="{FF2B5EF4-FFF2-40B4-BE49-F238E27FC236}">
                <a16:creationId xmlns:a16="http://schemas.microsoft.com/office/drawing/2014/main" id="{14666A61-7EAF-45F1-9387-9C4125F473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25607" name="AutoShape 6">
            <a:extLst>
              <a:ext uri="{FF2B5EF4-FFF2-40B4-BE49-F238E27FC236}">
                <a16:creationId xmlns:a16="http://schemas.microsoft.com/office/drawing/2014/main" id="{D0CFD485-0240-42C8-A9CA-D9FA3DEF9973}"/>
              </a:ext>
            </a:extLst>
          </p:cNvPr>
          <p:cNvCxnSpPr>
            <a:cxnSpLocks noChangeShapeType="1"/>
            <a:stCxn id="25604" idx="7"/>
            <a:endCxn id="25605" idx="3"/>
          </p:cNvCxnSpPr>
          <p:nvPr/>
        </p:nvCxnSpPr>
        <p:spPr bwMode="auto">
          <a:xfrm flipV="1">
            <a:off x="2957514" y="1595439"/>
            <a:ext cx="892175" cy="1101725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608" name="AutoShape 7">
            <a:extLst>
              <a:ext uri="{FF2B5EF4-FFF2-40B4-BE49-F238E27FC236}">
                <a16:creationId xmlns:a16="http://schemas.microsoft.com/office/drawing/2014/main" id="{0FFE6E38-1335-4A65-9B42-884512F7D106}"/>
              </a:ext>
            </a:extLst>
          </p:cNvPr>
          <p:cNvCxnSpPr>
            <a:cxnSpLocks noChangeShapeType="1"/>
            <a:stCxn id="25604" idx="6"/>
            <a:endCxn id="25606" idx="2"/>
          </p:cNvCxnSpPr>
          <p:nvPr/>
        </p:nvCxnSpPr>
        <p:spPr bwMode="auto">
          <a:xfrm>
            <a:off x="3001963" y="2794000"/>
            <a:ext cx="2095500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609" name="AutoShape 8">
            <a:extLst>
              <a:ext uri="{FF2B5EF4-FFF2-40B4-BE49-F238E27FC236}">
                <a16:creationId xmlns:a16="http://schemas.microsoft.com/office/drawing/2014/main" id="{B3930E42-82D4-46B6-8F9B-A750DB4DB742}"/>
              </a:ext>
            </a:extLst>
          </p:cNvPr>
          <p:cNvCxnSpPr>
            <a:cxnSpLocks noChangeShapeType="1"/>
            <a:stCxn id="25605" idx="6"/>
            <a:endCxn id="25611" idx="2"/>
          </p:cNvCxnSpPr>
          <p:nvPr/>
        </p:nvCxnSpPr>
        <p:spPr bwMode="auto">
          <a:xfrm>
            <a:off x="4071939" y="14986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610" name="AutoShape 9">
            <a:extLst>
              <a:ext uri="{FF2B5EF4-FFF2-40B4-BE49-F238E27FC236}">
                <a16:creationId xmlns:a16="http://schemas.microsoft.com/office/drawing/2014/main" id="{448AD7A3-DDF3-4CC1-B3C4-57362211AC86}"/>
              </a:ext>
            </a:extLst>
          </p:cNvPr>
          <p:cNvCxnSpPr>
            <a:cxnSpLocks noChangeShapeType="1"/>
            <a:stCxn id="25605" idx="5"/>
            <a:endCxn id="25606" idx="1"/>
          </p:cNvCxnSpPr>
          <p:nvPr/>
        </p:nvCxnSpPr>
        <p:spPr bwMode="auto">
          <a:xfrm>
            <a:off x="4027489" y="1595439"/>
            <a:ext cx="1114425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611" name="Oval 10">
            <a:extLst>
              <a:ext uri="{FF2B5EF4-FFF2-40B4-BE49-F238E27FC236}">
                <a16:creationId xmlns:a16="http://schemas.microsoft.com/office/drawing/2014/main" id="{C72A5EC3-813F-464E-A684-E4DE3313E0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5612" name="Oval 11">
            <a:extLst>
              <a:ext uri="{FF2B5EF4-FFF2-40B4-BE49-F238E27FC236}">
                <a16:creationId xmlns:a16="http://schemas.microsoft.com/office/drawing/2014/main" id="{5312AE7F-616E-454A-84DB-F55959AF7F7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43801" y="2668589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7</a:t>
            </a:r>
          </a:p>
        </p:txBody>
      </p:sp>
      <p:cxnSp>
        <p:nvCxnSpPr>
          <p:cNvPr id="25613" name="AutoShape 12">
            <a:extLst>
              <a:ext uri="{FF2B5EF4-FFF2-40B4-BE49-F238E27FC236}">
                <a16:creationId xmlns:a16="http://schemas.microsoft.com/office/drawing/2014/main" id="{38087CBE-3C55-4041-91FE-B90F5F990A6D}"/>
              </a:ext>
            </a:extLst>
          </p:cNvPr>
          <p:cNvCxnSpPr>
            <a:cxnSpLocks noChangeShapeType="1"/>
            <a:stCxn id="25616" idx="3"/>
            <a:endCxn id="381994" idx="7"/>
          </p:cNvCxnSpPr>
          <p:nvPr/>
        </p:nvCxnSpPr>
        <p:spPr bwMode="auto">
          <a:xfrm flipH="1">
            <a:off x="7758114" y="1595439"/>
            <a:ext cx="1171575" cy="11001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614" name="AutoShape 13">
            <a:extLst>
              <a:ext uri="{FF2B5EF4-FFF2-40B4-BE49-F238E27FC236}">
                <a16:creationId xmlns:a16="http://schemas.microsoft.com/office/drawing/2014/main" id="{CB85962F-17B8-497D-9237-29B3C57B4214}"/>
              </a:ext>
            </a:extLst>
          </p:cNvPr>
          <p:cNvCxnSpPr>
            <a:cxnSpLocks noChangeShapeType="1"/>
            <a:stCxn id="25612" idx="2"/>
            <a:endCxn id="25606" idx="6"/>
          </p:cNvCxnSpPr>
          <p:nvPr/>
        </p:nvCxnSpPr>
        <p:spPr bwMode="auto">
          <a:xfrm flipH="1">
            <a:off x="5364163" y="2794000"/>
            <a:ext cx="21717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615" name="AutoShape 14">
            <a:extLst>
              <a:ext uri="{FF2B5EF4-FFF2-40B4-BE49-F238E27FC236}">
                <a16:creationId xmlns:a16="http://schemas.microsoft.com/office/drawing/2014/main" id="{ECA09110-CC36-43B7-8C77-1223AD140E22}"/>
              </a:ext>
            </a:extLst>
          </p:cNvPr>
          <p:cNvCxnSpPr>
            <a:cxnSpLocks noChangeShapeType="1"/>
            <a:stCxn id="25622" idx="0"/>
            <a:endCxn id="25616" idx="4"/>
          </p:cNvCxnSpPr>
          <p:nvPr/>
        </p:nvCxnSpPr>
        <p:spPr bwMode="auto">
          <a:xfrm flipV="1">
            <a:off x="9018588" y="1631951"/>
            <a:ext cx="0" cy="2246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616" name="Oval 15">
            <a:extLst>
              <a:ext uri="{FF2B5EF4-FFF2-40B4-BE49-F238E27FC236}">
                <a16:creationId xmlns:a16="http://schemas.microsoft.com/office/drawing/2014/main" id="{581A8D44-9CD2-4B54-BBCD-3AAB2A6D2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13716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8</a:t>
            </a:r>
          </a:p>
        </p:txBody>
      </p:sp>
      <p:cxnSp>
        <p:nvCxnSpPr>
          <p:cNvPr id="25617" name="AutoShape 16">
            <a:extLst>
              <a:ext uri="{FF2B5EF4-FFF2-40B4-BE49-F238E27FC236}">
                <a16:creationId xmlns:a16="http://schemas.microsoft.com/office/drawing/2014/main" id="{FDC87CC8-DFC7-4F65-AB7F-55B6885B2256}"/>
              </a:ext>
            </a:extLst>
          </p:cNvPr>
          <p:cNvCxnSpPr>
            <a:cxnSpLocks noChangeShapeType="1"/>
            <a:stCxn id="25611" idx="6"/>
            <a:endCxn id="25616" idx="2"/>
          </p:cNvCxnSpPr>
          <p:nvPr/>
        </p:nvCxnSpPr>
        <p:spPr bwMode="auto">
          <a:xfrm>
            <a:off x="6430964" y="1498600"/>
            <a:ext cx="245427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618" name="AutoShape 17">
            <a:extLst>
              <a:ext uri="{FF2B5EF4-FFF2-40B4-BE49-F238E27FC236}">
                <a16:creationId xmlns:a16="http://schemas.microsoft.com/office/drawing/2014/main" id="{9510594C-70BD-4116-831C-E0FBB0B543A2}"/>
              </a:ext>
            </a:extLst>
          </p:cNvPr>
          <p:cNvCxnSpPr>
            <a:cxnSpLocks noChangeShapeType="1"/>
            <a:stCxn id="25611" idx="5"/>
            <a:endCxn id="25612" idx="1"/>
          </p:cNvCxnSpPr>
          <p:nvPr/>
        </p:nvCxnSpPr>
        <p:spPr bwMode="auto">
          <a:xfrm>
            <a:off x="6386513" y="1595439"/>
            <a:ext cx="11938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619" name="Oval 18">
            <a:extLst>
              <a:ext uri="{FF2B5EF4-FFF2-40B4-BE49-F238E27FC236}">
                <a16:creationId xmlns:a16="http://schemas.microsoft.com/office/drawing/2014/main" id="{022E5534-ED2F-4B7C-AC80-886743A93D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38862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25620" name="AutoShape 19">
            <a:extLst>
              <a:ext uri="{FF2B5EF4-FFF2-40B4-BE49-F238E27FC236}">
                <a16:creationId xmlns:a16="http://schemas.microsoft.com/office/drawing/2014/main" id="{1D9EB437-5175-4160-AA6B-BE2535AE9981}"/>
              </a:ext>
            </a:extLst>
          </p:cNvPr>
          <p:cNvCxnSpPr>
            <a:cxnSpLocks noChangeShapeType="1"/>
            <a:stCxn id="25619" idx="6"/>
            <a:endCxn id="25621" idx="2"/>
          </p:cNvCxnSpPr>
          <p:nvPr/>
        </p:nvCxnSpPr>
        <p:spPr bwMode="auto">
          <a:xfrm>
            <a:off x="4071939" y="40132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621" name="Oval 20">
            <a:extLst>
              <a:ext uri="{FF2B5EF4-FFF2-40B4-BE49-F238E27FC236}">
                <a16:creationId xmlns:a16="http://schemas.microsoft.com/office/drawing/2014/main" id="{5DFEB51B-0525-4238-9A9A-314EA1C72A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3886201"/>
            <a:ext cx="250825" cy="252413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5622" name="Oval 21">
            <a:extLst>
              <a:ext uri="{FF2B5EF4-FFF2-40B4-BE49-F238E27FC236}">
                <a16:creationId xmlns:a16="http://schemas.microsoft.com/office/drawing/2014/main" id="{44BCCD98-308A-4259-8785-DD09A4F706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9</a:t>
            </a:r>
          </a:p>
        </p:txBody>
      </p:sp>
      <p:cxnSp>
        <p:nvCxnSpPr>
          <p:cNvPr id="25623" name="AutoShape 22">
            <a:extLst>
              <a:ext uri="{FF2B5EF4-FFF2-40B4-BE49-F238E27FC236}">
                <a16:creationId xmlns:a16="http://schemas.microsoft.com/office/drawing/2014/main" id="{8B7FE337-6186-4480-B1BA-B4EFB7FB8068}"/>
              </a:ext>
            </a:extLst>
          </p:cNvPr>
          <p:cNvCxnSpPr>
            <a:cxnSpLocks noChangeShapeType="1"/>
            <a:stCxn id="25621" idx="6"/>
            <a:endCxn id="25622" idx="2"/>
          </p:cNvCxnSpPr>
          <p:nvPr/>
        </p:nvCxnSpPr>
        <p:spPr bwMode="auto">
          <a:xfrm>
            <a:off x="6430964" y="40132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624" name="AutoShape 23">
            <a:extLst>
              <a:ext uri="{FF2B5EF4-FFF2-40B4-BE49-F238E27FC236}">
                <a16:creationId xmlns:a16="http://schemas.microsoft.com/office/drawing/2014/main" id="{E7A29FA4-66B8-470E-8C21-F210D1EB2BF9}"/>
              </a:ext>
            </a:extLst>
          </p:cNvPr>
          <p:cNvCxnSpPr>
            <a:cxnSpLocks noChangeShapeType="1"/>
            <a:stCxn id="25604" idx="5"/>
            <a:endCxn id="25619" idx="1"/>
          </p:cNvCxnSpPr>
          <p:nvPr/>
        </p:nvCxnSpPr>
        <p:spPr bwMode="auto">
          <a:xfrm>
            <a:off x="2957514" y="2890839"/>
            <a:ext cx="892175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625" name="AutoShape 24">
            <a:extLst>
              <a:ext uri="{FF2B5EF4-FFF2-40B4-BE49-F238E27FC236}">
                <a16:creationId xmlns:a16="http://schemas.microsoft.com/office/drawing/2014/main" id="{659EA5B8-7576-42CD-AE79-E6177876427F}"/>
              </a:ext>
            </a:extLst>
          </p:cNvPr>
          <p:cNvCxnSpPr>
            <a:cxnSpLocks noChangeShapeType="1"/>
            <a:stCxn id="25619" idx="7"/>
            <a:endCxn id="25606" idx="3"/>
          </p:cNvCxnSpPr>
          <p:nvPr/>
        </p:nvCxnSpPr>
        <p:spPr bwMode="auto">
          <a:xfrm flipV="1">
            <a:off x="4027489" y="2890839"/>
            <a:ext cx="1114425" cy="1023937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626" name="AutoShape 25">
            <a:extLst>
              <a:ext uri="{FF2B5EF4-FFF2-40B4-BE49-F238E27FC236}">
                <a16:creationId xmlns:a16="http://schemas.microsoft.com/office/drawing/2014/main" id="{E4096A2B-C48F-4912-81CF-427E764C2282}"/>
              </a:ext>
            </a:extLst>
          </p:cNvPr>
          <p:cNvCxnSpPr>
            <a:cxnSpLocks noChangeShapeType="1"/>
            <a:stCxn id="25606" idx="5"/>
            <a:endCxn id="25621" idx="1"/>
          </p:cNvCxnSpPr>
          <p:nvPr/>
        </p:nvCxnSpPr>
        <p:spPr bwMode="auto">
          <a:xfrm>
            <a:off x="5319713" y="2890839"/>
            <a:ext cx="889000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627" name="AutoShape 26">
            <a:extLst>
              <a:ext uri="{FF2B5EF4-FFF2-40B4-BE49-F238E27FC236}">
                <a16:creationId xmlns:a16="http://schemas.microsoft.com/office/drawing/2014/main" id="{4A2ED692-872F-4E3E-999E-D2F68C2507FA}"/>
              </a:ext>
            </a:extLst>
          </p:cNvPr>
          <p:cNvCxnSpPr>
            <a:cxnSpLocks noChangeShapeType="1"/>
            <a:stCxn id="25622" idx="1"/>
            <a:endCxn id="25612" idx="5"/>
          </p:cNvCxnSpPr>
          <p:nvPr/>
        </p:nvCxnSpPr>
        <p:spPr bwMode="auto">
          <a:xfrm flipH="1" flipV="1">
            <a:off x="7758114" y="2890839"/>
            <a:ext cx="117157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628" name="AutoShape 27">
            <a:extLst>
              <a:ext uri="{FF2B5EF4-FFF2-40B4-BE49-F238E27FC236}">
                <a16:creationId xmlns:a16="http://schemas.microsoft.com/office/drawing/2014/main" id="{65BD6B89-AA4D-4E95-AFE7-08A6FF5519AD}"/>
              </a:ext>
            </a:extLst>
          </p:cNvPr>
          <p:cNvCxnSpPr>
            <a:cxnSpLocks noChangeShapeType="1"/>
            <a:stCxn id="25621" idx="7"/>
            <a:endCxn id="25612" idx="3"/>
          </p:cNvCxnSpPr>
          <p:nvPr/>
        </p:nvCxnSpPr>
        <p:spPr bwMode="auto">
          <a:xfrm flipV="1">
            <a:off x="6386513" y="2890839"/>
            <a:ext cx="1193800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629" name="AutoShape 28">
            <a:extLst>
              <a:ext uri="{FF2B5EF4-FFF2-40B4-BE49-F238E27FC236}">
                <a16:creationId xmlns:a16="http://schemas.microsoft.com/office/drawing/2014/main" id="{8DEA3B55-7BEE-4816-ADA8-3CD1EB0F3654}"/>
              </a:ext>
            </a:extLst>
          </p:cNvPr>
          <p:cNvCxnSpPr>
            <a:cxnSpLocks noChangeShapeType="1"/>
            <a:stCxn id="25611" idx="3"/>
            <a:endCxn id="25606" idx="7"/>
          </p:cNvCxnSpPr>
          <p:nvPr/>
        </p:nvCxnSpPr>
        <p:spPr bwMode="auto">
          <a:xfrm flipH="1">
            <a:off x="5319713" y="1595439"/>
            <a:ext cx="889000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630" name="Text Box 29">
            <a:extLst>
              <a:ext uri="{FF2B5EF4-FFF2-40B4-BE49-F238E27FC236}">
                <a16:creationId xmlns:a16="http://schemas.microsoft.com/office/drawing/2014/main" id="{C6852155-D014-40B8-9DE1-201BF30F4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667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0</a:t>
            </a:r>
          </a:p>
        </p:txBody>
      </p:sp>
      <p:sp>
        <p:nvSpPr>
          <p:cNvPr id="25631" name="Text Box 30">
            <a:extLst>
              <a:ext uri="{FF2B5EF4-FFF2-40B4-BE49-F238E27FC236}">
                <a16:creationId xmlns:a16="http://schemas.microsoft.com/office/drawing/2014/main" id="{B1397E75-1475-448A-9EFC-3FAF3F080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105400"/>
            <a:ext cx="1905000" cy="381000"/>
          </a:xfrm>
          <a:prstGeom prst="rect">
            <a:avLst/>
          </a:prstGeom>
          <a:solidFill>
            <a:schemeClr val="tx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Undiscovered</a:t>
            </a:r>
          </a:p>
        </p:txBody>
      </p:sp>
      <p:sp>
        <p:nvSpPr>
          <p:cNvPr id="25632" name="Text Box 31">
            <a:extLst>
              <a:ext uri="{FF2B5EF4-FFF2-40B4-BE49-F238E27FC236}">
                <a16:creationId xmlns:a16="http://schemas.microsoft.com/office/drawing/2014/main" id="{675A9A0A-0A0F-4EA3-9BA1-B4D3DFA38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86400"/>
            <a:ext cx="1905000" cy="381000"/>
          </a:xfrm>
          <a:prstGeom prst="rect">
            <a:avLst/>
          </a:prstGeom>
          <a:solidFill>
            <a:srgbClr val="0033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Discovered</a:t>
            </a:r>
          </a:p>
        </p:txBody>
      </p:sp>
      <p:sp>
        <p:nvSpPr>
          <p:cNvPr id="25633" name="Text Box 32">
            <a:extLst>
              <a:ext uri="{FF2B5EF4-FFF2-40B4-BE49-F238E27FC236}">
                <a16:creationId xmlns:a16="http://schemas.microsoft.com/office/drawing/2014/main" id="{DF5A8911-9D96-4971-BFE7-4F82573B8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48400"/>
            <a:ext cx="1905000" cy="381000"/>
          </a:xfrm>
          <a:prstGeom prst="rect">
            <a:avLst/>
          </a:prstGeom>
          <a:solidFill>
            <a:srgbClr val="0066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Finished</a:t>
            </a:r>
          </a:p>
        </p:txBody>
      </p:sp>
      <p:sp>
        <p:nvSpPr>
          <p:cNvPr id="25634" name="Text Box 33">
            <a:extLst>
              <a:ext uri="{FF2B5EF4-FFF2-40B4-BE49-F238E27FC236}">
                <a16:creationId xmlns:a16="http://schemas.microsoft.com/office/drawing/2014/main" id="{B493D9CB-7C7E-4DAF-82D4-505BB9762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10200"/>
            <a:ext cx="4191000" cy="381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FIFO Queue: 8  </a:t>
            </a:r>
          </a:p>
        </p:txBody>
      </p:sp>
      <p:sp>
        <p:nvSpPr>
          <p:cNvPr id="25635" name="Text Box 34">
            <a:extLst>
              <a:ext uri="{FF2B5EF4-FFF2-40B4-BE49-F238E27FC236}">
                <a16:creationId xmlns:a16="http://schemas.microsoft.com/office/drawing/2014/main" id="{1377D4A3-C4CC-439D-948B-03D56177B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867400"/>
            <a:ext cx="1905000" cy="381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Top of queue</a:t>
            </a:r>
          </a:p>
        </p:txBody>
      </p:sp>
      <p:sp>
        <p:nvSpPr>
          <p:cNvPr id="25636" name="Text Box 35">
            <a:extLst>
              <a:ext uri="{FF2B5EF4-FFF2-40B4-BE49-F238E27FC236}">
                <a16:creationId xmlns:a16="http://schemas.microsoft.com/office/drawing/2014/main" id="{BD7BE683-B2D6-439E-A39B-9D2D44165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5637" name="Text Box 36">
            <a:extLst>
              <a:ext uri="{FF2B5EF4-FFF2-40B4-BE49-F238E27FC236}">
                <a16:creationId xmlns:a16="http://schemas.microsoft.com/office/drawing/2014/main" id="{758BA0F5-A4DA-42CB-AEBC-87D7D48CD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5638" name="Text Box 37">
            <a:extLst>
              <a:ext uri="{FF2B5EF4-FFF2-40B4-BE49-F238E27FC236}">
                <a16:creationId xmlns:a16="http://schemas.microsoft.com/office/drawing/2014/main" id="{1706C781-211F-4658-86A0-6B5648E19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5639" name="Text Box 38">
            <a:extLst>
              <a:ext uri="{FF2B5EF4-FFF2-40B4-BE49-F238E27FC236}">
                <a16:creationId xmlns:a16="http://schemas.microsoft.com/office/drawing/2014/main" id="{8058E280-3B9E-4015-BE15-12B7EB5EA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25640" name="Text Box 39">
            <a:extLst>
              <a:ext uri="{FF2B5EF4-FFF2-40B4-BE49-F238E27FC236}">
                <a16:creationId xmlns:a16="http://schemas.microsoft.com/office/drawing/2014/main" id="{BF7C91E1-6AC5-456F-9235-BC9CEB551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25641" name="Text Box 40">
            <a:extLst>
              <a:ext uri="{FF2B5EF4-FFF2-40B4-BE49-F238E27FC236}">
                <a16:creationId xmlns:a16="http://schemas.microsoft.com/office/drawing/2014/main" id="{F51E47AC-719B-4694-8E71-6D0F4D081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1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cxnSp>
        <p:nvCxnSpPr>
          <p:cNvPr id="381993" name="AutoShape 41">
            <a:extLst>
              <a:ext uri="{FF2B5EF4-FFF2-40B4-BE49-F238E27FC236}">
                <a16:creationId xmlns:a16="http://schemas.microsoft.com/office/drawing/2014/main" id="{B068DE70-B58C-413D-954E-CF76992AC43F}"/>
              </a:ext>
            </a:extLst>
          </p:cNvPr>
          <p:cNvCxnSpPr>
            <a:cxnSpLocks noChangeShapeType="1"/>
            <a:stCxn id="25621" idx="7"/>
            <a:endCxn id="25612" idx="3"/>
          </p:cNvCxnSpPr>
          <p:nvPr/>
        </p:nvCxnSpPr>
        <p:spPr bwMode="auto">
          <a:xfrm flipV="1">
            <a:off x="6386513" y="2890839"/>
            <a:ext cx="1193800" cy="1023937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81994" name="Oval 42">
            <a:extLst>
              <a:ext uri="{FF2B5EF4-FFF2-40B4-BE49-F238E27FC236}">
                <a16:creationId xmlns:a16="http://schemas.microsoft.com/office/drawing/2014/main" id="{6F08999F-584E-4889-8709-45D914BA5E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43801" y="26670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381995" name="Text Box 43">
            <a:extLst>
              <a:ext uri="{FF2B5EF4-FFF2-40B4-BE49-F238E27FC236}">
                <a16:creationId xmlns:a16="http://schemas.microsoft.com/office/drawing/2014/main" id="{2B6817CE-85AE-454B-959F-8D8FDD3E5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7C3D1E-F03D-40AE-ABB5-1833EE323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94" grpId="0" animBg="1" autoUpdateAnimBg="0"/>
      <p:bldP spid="38199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>
            <a:extLst>
              <a:ext uri="{FF2B5EF4-FFF2-40B4-BE49-F238E27FC236}">
                <a16:creationId xmlns:a16="http://schemas.microsoft.com/office/drawing/2014/main" id="{47AF91AC-C892-44BF-BE19-DD7DA438A0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 First Search - Directed Graph</a:t>
            </a:r>
          </a:p>
        </p:txBody>
      </p:sp>
      <p:sp>
        <p:nvSpPr>
          <p:cNvPr id="26628" name="Oval 3">
            <a:extLst>
              <a:ext uri="{FF2B5EF4-FFF2-40B4-BE49-F238E27FC236}">
                <a16:creationId xmlns:a16="http://schemas.microsoft.com/office/drawing/2014/main" id="{1A74DEEC-DA91-420D-811F-75FBA3EEBB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26629" name="Oval 4">
            <a:extLst>
              <a:ext uri="{FF2B5EF4-FFF2-40B4-BE49-F238E27FC236}">
                <a16:creationId xmlns:a16="http://schemas.microsoft.com/office/drawing/2014/main" id="{E03CA5DA-6592-4496-B8C2-226326823C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6630" name="Oval 5">
            <a:extLst>
              <a:ext uri="{FF2B5EF4-FFF2-40B4-BE49-F238E27FC236}">
                <a16:creationId xmlns:a16="http://schemas.microsoft.com/office/drawing/2014/main" id="{F25625E0-4C9D-4900-93C5-B6A33FEB3E8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26631" name="AutoShape 6">
            <a:extLst>
              <a:ext uri="{FF2B5EF4-FFF2-40B4-BE49-F238E27FC236}">
                <a16:creationId xmlns:a16="http://schemas.microsoft.com/office/drawing/2014/main" id="{175546EF-6F00-410E-9EED-7F28EBB4EBE0}"/>
              </a:ext>
            </a:extLst>
          </p:cNvPr>
          <p:cNvCxnSpPr>
            <a:cxnSpLocks noChangeShapeType="1"/>
            <a:stCxn id="26628" idx="7"/>
            <a:endCxn id="26629" idx="3"/>
          </p:cNvCxnSpPr>
          <p:nvPr/>
        </p:nvCxnSpPr>
        <p:spPr bwMode="auto">
          <a:xfrm flipV="1">
            <a:off x="2957514" y="1595439"/>
            <a:ext cx="892175" cy="1101725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6632" name="AutoShape 7">
            <a:extLst>
              <a:ext uri="{FF2B5EF4-FFF2-40B4-BE49-F238E27FC236}">
                <a16:creationId xmlns:a16="http://schemas.microsoft.com/office/drawing/2014/main" id="{2A8A3330-2FA2-4DF0-A6EA-A92B96BF7AAD}"/>
              </a:ext>
            </a:extLst>
          </p:cNvPr>
          <p:cNvCxnSpPr>
            <a:cxnSpLocks noChangeShapeType="1"/>
            <a:stCxn id="26628" idx="6"/>
            <a:endCxn id="26630" idx="2"/>
          </p:cNvCxnSpPr>
          <p:nvPr/>
        </p:nvCxnSpPr>
        <p:spPr bwMode="auto">
          <a:xfrm>
            <a:off x="3001963" y="2794000"/>
            <a:ext cx="2095500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6633" name="AutoShape 8">
            <a:extLst>
              <a:ext uri="{FF2B5EF4-FFF2-40B4-BE49-F238E27FC236}">
                <a16:creationId xmlns:a16="http://schemas.microsoft.com/office/drawing/2014/main" id="{CA4C8BFC-BCD4-4188-B520-DB1CF03E9C3B}"/>
              </a:ext>
            </a:extLst>
          </p:cNvPr>
          <p:cNvCxnSpPr>
            <a:cxnSpLocks noChangeShapeType="1"/>
            <a:stCxn id="26629" idx="6"/>
            <a:endCxn id="26635" idx="2"/>
          </p:cNvCxnSpPr>
          <p:nvPr/>
        </p:nvCxnSpPr>
        <p:spPr bwMode="auto">
          <a:xfrm>
            <a:off x="4071939" y="14986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6634" name="AutoShape 9">
            <a:extLst>
              <a:ext uri="{FF2B5EF4-FFF2-40B4-BE49-F238E27FC236}">
                <a16:creationId xmlns:a16="http://schemas.microsoft.com/office/drawing/2014/main" id="{A5CE6B97-2C3B-41AE-A948-AB40F5917E71}"/>
              </a:ext>
            </a:extLst>
          </p:cNvPr>
          <p:cNvCxnSpPr>
            <a:cxnSpLocks noChangeShapeType="1"/>
            <a:stCxn id="26629" idx="5"/>
            <a:endCxn id="26630" idx="1"/>
          </p:cNvCxnSpPr>
          <p:nvPr/>
        </p:nvCxnSpPr>
        <p:spPr bwMode="auto">
          <a:xfrm>
            <a:off x="4027489" y="1595439"/>
            <a:ext cx="1114425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6635" name="Oval 10">
            <a:extLst>
              <a:ext uri="{FF2B5EF4-FFF2-40B4-BE49-F238E27FC236}">
                <a16:creationId xmlns:a16="http://schemas.microsoft.com/office/drawing/2014/main" id="{B83A4AC8-4CF5-4604-9DAF-975C15EDEC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6636" name="Oval 11">
            <a:extLst>
              <a:ext uri="{FF2B5EF4-FFF2-40B4-BE49-F238E27FC236}">
                <a16:creationId xmlns:a16="http://schemas.microsoft.com/office/drawing/2014/main" id="{46CBCC2A-A35A-4B08-A9DE-6C7D3DD1C7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43801" y="2668589"/>
            <a:ext cx="250825" cy="250825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7</a:t>
            </a:r>
          </a:p>
        </p:txBody>
      </p:sp>
      <p:cxnSp>
        <p:nvCxnSpPr>
          <p:cNvPr id="26637" name="AutoShape 12">
            <a:extLst>
              <a:ext uri="{FF2B5EF4-FFF2-40B4-BE49-F238E27FC236}">
                <a16:creationId xmlns:a16="http://schemas.microsoft.com/office/drawing/2014/main" id="{FC29BBB9-BD3E-453F-8067-6D0A25541D5B}"/>
              </a:ext>
            </a:extLst>
          </p:cNvPr>
          <p:cNvCxnSpPr>
            <a:cxnSpLocks noChangeShapeType="1"/>
            <a:stCxn id="26640" idx="3"/>
            <a:endCxn id="26636" idx="7"/>
          </p:cNvCxnSpPr>
          <p:nvPr/>
        </p:nvCxnSpPr>
        <p:spPr bwMode="auto">
          <a:xfrm flipH="1">
            <a:off x="7758114" y="1595439"/>
            <a:ext cx="117157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6638" name="AutoShape 13">
            <a:extLst>
              <a:ext uri="{FF2B5EF4-FFF2-40B4-BE49-F238E27FC236}">
                <a16:creationId xmlns:a16="http://schemas.microsoft.com/office/drawing/2014/main" id="{09D7B833-B69E-416D-A979-3BF661CD0D7F}"/>
              </a:ext>
            </a:extLst>
          </p:cNvPr>
          <p:cNvCxnSpPr>
            <a:cxnSpLocks noChangeShapeType="1"/>
            <a:stCxn id="26636" idx="2"/>
            <a:endCxn id="26630" idx="6"/>
          </p:cNvCxnSpPr>
          <p:nvPr/>
        </p:nvCxnSpPr>
        <p:spPr bwMode="auto">
          <a:xfrm flipH="1">
            <a:off x="5364163" y="2794000"/>
            <a:ext cx="21717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6639" name="AutoShape 14">
            <a:extLst>
              <a:ext uri="{FF2B5EF4-FFF2-40B4-BE49-F238E27FC236}">
                <a16:creationId xmlns:a16="http://schemas.microsoft.com/office/drawing/2014/main" id="{22549CD4-D191-45E4-9CEC-85D86855CF24}"/>
              </a:ext>
            </a:extLst>
          </p:cNvPr>
          <p:cNvCxnSpPr>
            <a:cxnSpLocks noChangeShapeType="1"/>
            <a:stCxn id="26646" idx="0"/>
            <a:endCxn id="26640" idx="4"/>
          </p:cNvCxnSpPr>
          <p:nvPr/>
        </p:nvCxnSpPr>
        <p:spPr bwMode="auto">
          <a:xfrm flipV="1">
            <a:off x="9018588" y="1631951"/>
            <a:ext cx="0" cy="2246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6640" name="Oval 15">
            <a:extLst>
              <a:ext uri="{FF2B5EF4-FFF2-40B4-BE49-F238E27FC236}">
                <a16:creationId xmlns:a16="http://schemas.microsoft.com/office/drawing/2014/main" id="{38626D71-4A89-4EF4-B187-FC09BB6B4A4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13716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8</a:t>
            </a:r>
          </a:p>
        </p:txBody>
      </p:sp>
      <p:cxnSp>
        <p:nvCxnSpPr>
          <p:cNvPr id="26641" name="AutoShape 16">
            <a:extLst>
              <a:ext uri="{FF2B5EF4-FFF2-40B4-BE49-F238E27FC236}">
                <a16:creationId xmlns:a16="http://schemas.microsoft.com/office/drawing/2014/main" id="{02D687B2-6938-4538-97CB-DCA9E3A60377}"/>
              </a:ext>
            </a:extLst>
          </p:cNvPr>
          <p:cNvCxnSpPr>
            <a:cxnSpLocks noChangeShapeType="1"/>
            <a:stCxn id="26635" idx="6"/>
            <a:endCxn id="26640" idx="2"/>
          </p:cNvCxnSpPr>
          <p:nvPr/>
        </p:nvCxnSpPr>
        <p:spPr bwMode="auto">
          <a:xfrm>
            <a:off x="6430964" y="1498600"/>
            <a:ext cx="245427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6642" name="AutoShape 17">
            <a:extLst>
              <a:ext uri="{FF2B5EF4-FFF2-40B4-BE49-F238E27FC236}">
                <a16:creationId xmlns:a16="http://schemas.microsoft.com/office/drawing/2014/main" id="{53B3EFD2-635C-4096-8A77-C220469BCEA4}"/>
              </a:ext>
            </a:extLst>
          </p:cNvPr>
          <p:cNvCxnSpPr>
            <a:cxnSpLocks noChangeShapeType="1"/>
            <a:stCxn id="26635" idx="5"/>
            <a:endCxn id="26636" idx="1"/>
          </p:cNvCxnSpPr>
          <p:nvPr/>
        </p:nvCxnSpPr>
        <p:spPr bwMode="auto">
          <a:xfrm>
            <a:off x="6386513" y="1595439"/>
            <a:ext cx="11938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6643" name="Oval 18">
            <a:extLst>
              <a:ext uri="{FF2B5EF4-FFF2-40B4-BE49-F238E27FC236}">
                <a16:creationId xmlns:a16="http://schemas.microsoft.com/office/drawing/2014/main" id="{6007F134-961A-429E-8F87-02CBC8B9D1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38862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26644" name="AutoShape 19">
            <a:extLst>
              <a:ext uri="{FF2B5EF4-FFF2-40B4-BE49-F238E27FC236}">
                <a16:creationId xmlns:a16="http://schemas.microsoft.com/office/drawing/2014/main" id="{0283CBF5-B860-4151-98CE-AB03D4A1EEBF}"/>
              </a:ext>
            </a:extLst>
          </p:cNvPr>
          <p:cNvCxnSpPr>
            <a:cxnSpLocks noChangeShapeType="1"/>
            <a:stCxn id="26643" idx="6"/>
            <a:endCxn id="26645" idx="2"/>
          </p:cNvCxnSpPr>
          <p:nvPr/>
        </p:nvCxnSpPr>
        <p:spPr bwMode="auto">
          <a:xfrm>
            <a:off x="4071939" y="40132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6645" name="Oval 20">
            <a:extLst>
              <a:ext uri="{FF2B5EF4-FFF2-40B4-BE49-F238E27FC236}">
                <a16:creationId xmlns:a16="http://schemas.microsoft.com/office/drawing/2014/main" id="{9979B458-EE92-4608-867F-76C790E617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3886201"/>
            <a:ext cx="250825" cy="252413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6646" name="Oval 21">
            <a:extLst>
              <a:ext uri="{FF2B5EF4-FFF2-40B4-BE49-F238E27FC236}">
                <a16:creationId xmlns:a16="http://schemas.microsoft.com/office/drawing/2014/main" id="{38325F9A-8BD6-47AE-B380-B82BE731A1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9</a:t>
            </a:r>
          </a:p>
        </p:txBody>
      </p:sp>
      <p:cxnSp>
        <p:nvCxnSpPr>
          <p:cNvPr id="26647" name="AutoShape 22">
            <a:extLst>
              <a:ext uri="{FF2B5EF4-FFF2-40B4-BE49-F238E27FC236}">
                <a16:creationId xmlns:a16="http://schemas.microsoft.com/office/drawing/2014/main" id="{12F69348-ED15-478C-81D7-CA11C61A3F57}"/>
              </a:ext>
            </a:extLst>
          </p:cNvPr>
          <p:cNvCxnSpPr>
            <a:cxnSpLocks noChangeShapeType="1"/>
            <a:stCxn id="26645" idx="6"/>
            <a:endCxn id="26646" idx="2"/>
          </p:cNvCxnSpPr>
          <p:nvPr/>
        </p:nvCxnSpPr>
        <p:spPr bwMode="auto">
          <a:xfrm>
            <a:off x="6430964" y="40132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6648" name="AutoShape 23">
            <a:extLst>
              <a:ext uri="{FF2B5EF4-FFF2-40B4-BE49-F238E27FC236}">
                <a16:creationId xmlns:a16="http://schemas.microsoft.com/office/drawing/2014/main" id="{F45E7D8D-1956-439A-B56B-307FC5EA722E}"/>
              </a:ext>
            </a:extLst>
          </p:cNvPr>
          <p:cNvCxnSpPr>
            <a:cxnSpLocks noChangeShapeType="1"/>
            <a:stCxn id="26628" idx="5"/>
            <a:endCxn id="26643" idx="1"/>
          </p:cNvCxnSpPr>
          <p:nvPr/>
        </p:nvCxnSpPr>
        <p:spPr bwMode="auto">
          <a:xfrm>
            <a:off x="2957514" y="2890839"/>
            <a:ext cx="892175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6649" name="AutoShape 24">
            <a:extLst>
              <a:ext uri="{FF2B5EF4-FFF2-40B4-BE49-F238E27FC236}">
                <a16:creationId xmlns:a16="http://schemas.microsoft.com/office/drawing/2014/main" id="{188B14BB-1120-411C-8608-5F2BC5502ABF}"/>
              </a:ext>
            </a:extLst>
          </p:cNvPr>
          <p:cNvCxnSpPr>
            <a:cxnSpLocks noChangeShapeType="1"/>
            <a:stCxn id="26643" idx="7"/>
            <a:endCxn id="26630" idx="3"/>
          </p:cNvCxnSpPr>
          <p:nvPr/>
        </p:nvCxnSpPr>
        <p:spPr bwMode="auto">
          <a:xfrm flipV="1">
            <a:off x="4027489" y="2890839"/>
            <a:ext cx="1114425" cy="1023937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6650" name="AutoShape 25">
            <a:extLst>
              <a:ext uri="{FF2B5EF4-FFF2-40B4-BE49-F238E27FC236}">
                <a16:creationId xmlns:a16="http://schemas.microsoft.com/office/drawing/2014/main" id="{CC8E93E6-AC8D-49E6-AC1C-91ABB5F70CD6}"/>
              </a:ext>
            </a:extLst>
          </p:cNvPr>
          <p:cNvCxnSpPr>
            <a:cxnSpLocks noChangeShapeType="1"/>
            <a:stCxn id="26630" idx="5"/>
            <a:endCxn id="26645" idx="1"/>
          </p:cNvCxnSpPr>
          <p:nvPr/>
        </p:nvCxnSpPr>
        <p:spPr bwMode="auto">
          <a:xfrm>
            <a:off x="5319713" y="2890839"/>
            <a:ext cx="889000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6651" name="AutoShape 26">
            <a:extLst>
              <a:ext uri="{FF2B5EF4-FFF2-40B4-BE49-F238E27FC236}">
                <a16:creationId xmlns:a16="http://schemas.microsoft.com/office/drawing/2014/main" id="{A7BB6F53-5A1D-4978-B2CA-2711F51C9830}"/>
              </a:ext>
            </a:extLst>
          </p:cNvPr>
          <p:cNvCxnSpPr>
            <a:cxnSpLocks noChangeShapeType="1"/>
            <a:stCxn id="26646" idx="1"/>
            <a:endCxn id="26636" idx="5"/>
          </p:cNvCxnSpPr>
          <p:nvPr/>
        </p:nvCxnSpPr>
        <p:spPr bwMode="auto">
          <a:xfrm flipH="1" flipV="1">
            <a:off x="7758114" y="2890839"/>
            <a:ext cx="117157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6652" name="AutoShape 27">
            <a:extLst>
              <a:ext uri="{FF2B5EF4-FFF2-40B4-BE49-F238E27FC236}">
                <a16:creationId xmlns:a16="http://schemas.microsoft.com/office/drawing/2014/main" id="{E4B04A43-8815-4A9D-9F39-D1A2884EA23A}"/>
              </a:ext>
            </a:extLst>
          </p:cNvPr>
          <p:cNvCxnSpPr>
            <a:cxnSpLocks noChangeShapeType="1"/>
            <a:stCxn id="26645" idx="7"/>
            <a:endCxn id="26636" idx="3"/>
          </p:cNvCxnSpPr>
          <p:nvPr/>
        </p:nvCxnSpPr>
        <p:spPr bwMode="auto">
          <a:xfrm flipV="1">
            <a:off x="6386513" y="2890839"/>
            <a:ext cx="1193800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6653" name="AutoShape 28">
            <a:extLst>
              <a:ext uri="{FF2B5EF4-FFF2-40B4-BE49-F238E27FC236}">
                <a16:creationId xmlns:a16="http://schemas.microsoft.com/office/drawing/2014/main" id="{A20B8A41-FB7E-4DF0-A5DD-3D3A99590076}"/>
              </a:ext>
            </a:extLst>
          </p:cNvPr>
          <p:cNvCxnSpPr>
            <a:cxnSpLocks noChangeShapeType="1"/>
            <a:stCxn id="26635" idx="3"/>
            <a:endCxn id="26630" idx="7"/>
          </p:cNvCxnSpPr>
          <p:nvPr/>
        </p:nvCxnSpPr>
        <p:spPr bwMode="auto">
          <a:xfrm flipH="1">
            <a:off x="5319713" y="1595439"/>
            <a:ext cx="889000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6654" name="Text Box 29">
            <a:extLst>
              <a:ext uri="{FF2B5EF4-FFF2-40B4-BE49-F238E27FC236}">
                <a16:creationId xmlns:a16="http://schemas.microsoft.com/office/drawing/2014/main" id="{B980B231-AAEF-4843-8757-DA4D8E258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667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0</a:t>
            </a:r>
          </a:p>
        </p:txBody>
      </p:sp>
      <p:sp>
        <p:nvSpPr>
          <p:cNvPr id="26655" name="Text Box 30">
            <a:extLst>
              <a:ext uri="{FF2B5EF4-FFF2-40B4-BE49-F238E27FC236}">
                <a16:creationId xmlns:a16="http://schemas.microsoft.com/office/drawing/2014/main" id="{3AF5E4D1-EC3A-4FAF-A579-6AA653454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105400"/>
            <a:ext cx="1905000" cy="381000"/>
          </a:xfrm>
          <a:prstGeom prst="rect">
            <a:avLst/>
          </a:prstGeom>
          <a:solidFill>
            <a:schemeClr val="tx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Undiscovered</a:t>
            </a:r>
          </a:p>
        </p:txBody>
      </p:sp>
      <p:sp>
        <p:nvSpPr>
          <p:cNvPr id="26656" name="Text Box 31">
            <a:extLst>
              <a:ext uri="{FF2B5EF4-FFF2-40B4-BE49-F238E27FC236}">
                <a16:creationId xmlns:a16="http://schemas.microsoft.com/office/drawing/2014/main" id="{6DC3799D-9B84-43DF-B7F3-4C533F5C0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86400"/>
            <a:ext cx="1905000" cy="381000"/>
          </a:xfrm>
          <a:prstGeom prst="rect">
            <a:avLst/>
          </a:prstGeom>
          <a:solidFill>
            <a:srgbClr val="0033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Discovered</a:t>
            </a:r>
          </a:p>
        </p:txBody>
      </p:sp>
      <p:sp>
        <p:nvSpPr>
          <p:cNvPr id="26657" name="Text Box 32">
            <a:extLst>
              <a:ext uri="{FF2B5EF4-FFF2-40B4-BE49-F238E27FC236}">
                <a16:creationId xmlns:a16="http://schemas.microsoft.com/office/drawing/2014/main" id="{C456B63B-E90C-4005-A92A-9681CCADD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48400"/>
            <a:ext cx="1905000" cy="381000"/>
          </a:xfrm>
          <a:prstGeom prst="rect">
            <a:avLst/>
          </a:prstGeom>
          <a:solidFill>
            <a:srgbClr val="0066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Finished</a:t>
            </a:r>
          </a:p>
        </p:txBody>
      </p:sp>
      <p:sp>
        <p:nvSpPr>
          <p:cNvPr id="26658" name="Text Box 33">
            <a:extLst>
              <a:ext uri="{FF2B5EF4-FFF2-40B4-BE49-F238E27FC236}">
                <a16:creationId xmlns:a16="http://schemas.microsoft.com/office/drawing/2014/main" id="{BADE3DCA-0908-47B8-B2A2-4E8E1620C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10200"/>
            <a:ext cx="4191000" cy="381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FIFO Queue: 8 7  </a:t>
            </a:r>
          </a:p>
        </p:txBody>
      </p:sp>
      <p:sp>
        <p:nvSpPr>
          <p:cNvPr id="26659" name="Text Box 34">
            <a:extLst>
              <a:ext uri="{FF2B5EF4-FFF2-40B4-BE49-F238E27FC236}">
                <a16:creationId xmlns:a16="http://schemas.microsoft.com/office/drawing/2014/main" id="{A4ACB2C7-CFBA-45CC-87FC-AED39E25A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867400"/>
            <a:ext cx="1905000" cy="381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Top of queue</a:t>
            </a:r>
          </a:p>
        </p:txBody>
      </p:sp>
      <p:sp>
        <p:nvSpPr>
          <p:cNvPr id="26660" name="Text Box 35">
            <a:extLst>
              <a:ext uri="{FF2B5EF4-FFF2-40B4-BE49-F238E27FC236}">
                <a16:creationId xmlns:a16="http://schemas.microsoft.com/office/drawing/2014/main" id="{7BC39373-4284-492A-8CD7-661A36E15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6661" name="Text Box 36">
            <a:extLst>
              <a:ext uri="{FF2B5EF4-FFF2-40B4-BE49-F238E27FC236}">
                <a16:creationId xmlns:a16="http://schemas.microsoft.com/office/drawing/2014/main" id="{C0210236-8FC2-44A3-B5A2-78E31335A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6662" name="Text Box 37">
            <a:extLst>
              <a:ext uri="{FF2B5EF4-FFF2-40B4-BE49-F238E27FC236}">
                <a16:creationId xmlns:a16="http://schemas.microsoft.com/office/drawing/2014/main" id="{F29C0910-9EC1-4DC5-9163-BC202DC3F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6663" name="Text Box 38">
            <a:extLst>
              <a:ext uri="{FF2B5EF4-FFF2-40B4-BE49-F238E27FC236}">
                <a16:creationId xmlns:a16="http://schemas.microsoft.com/office/drawing/2014/main" id="{9BB16141-8F1C-44C6-B0C8-5150EB71B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26664" name="Text Box 39">
            <a:extLst>
              <a:ext uri="{FF2B5EF4-FFF2-40B4-BE49-F238E27FC236}">
                <a16:creationId xmlns:a16="http://schemas.microsoft.com/office/drawing/2014/main" id="{5822CF27-FFE3-475E-89CB-3548250DC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26665" name="Text Box 40">
            <a:extLst>
              <a:ext uri="{FF2B5EF4-FFF2-40B4-BE49-F238E27FC236}">
                <a16:creationId xmlns:a16="http://schemas.microsoft.com/office/drawing/2014/main" id="{2B7EB870-90CD-4DF1-9F8F-E0D6A7E36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1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cxnSp>
        <p:nvCxnSpPr>
          <p:cNvPr id="383017" name="AutoShape 41">
            <a:extLst>
              <a:ext uri="{FF2B5EF4-FFF2-40B4-BE49-F238E27FC236}">
                <a16:creationId xmlns:a16="http://schemas.microsoft.com/office/drawing/2014/main" id="{71C945A7-7842-4B3E-AFD7-1EA65CFA3A34}"/>
              </a:ext>
            </a:extLst>
          </p:cNvPr>
          <p:cNvCxnSpPr>
            <a:cxnSpLocks noChangeShapeType="1"/>
            <a:stCxn id="26645" idx="6"/>
            <a:endCxn id="26646" idx="2"/>
          </p:cNvCxnSpPr>
          <p:nvPr/>
        </p:nvCxnSpPr>
        <p:spPr bwMode="auto">
          <a:xfrm>
            <a:off x="6430964" y="4013200"/>
            <a:ext cx="2454275" cy="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83018" name="Oval 42">
            <a:extLst>
              <a:ext uri="{FF2B5EF4-FFF2-40B4-BE49-F238E27FC236}">
                <a16:creationId xmlns:a16="http://schemas.microsoft.com/office/drawing/2014/main" id="{7977F2D0-60A2-4BFB-B272-B72AAF89FA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38862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6668" name="Text Box 43">
            <a:extLst>
              <a:ext uri="{FF2B5EF4-FFF2-40B4-BE49-F238E27FC236}">
                <a16:creationId xmlns:a16="http://schemas.microsoft.com/office/drawing/2014/main" id="{02C4745D-4CDB-47C0-A1C9-0E85BD4F4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383020" name="Text Box 44">
            <a:extLst>
              <a:ext uri="{FF2B5EF4-FFF2-40B4-BE49-F238E27FC236}">
                <a16:creationId xmlns:a16="http://schemas.microsoft.com/office/drawing/2014/main" id="{C9CBDD19-3E21-454C-A013-911E92E5E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1" y="4191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685464-2FDC-49BA-95EC-67A524396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3018" grpId="0" animBg="1" autoUpdateAnimBg="0"/>
      <p:bldP spid="38302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>
            <a:extLst>
              <a:ext uri="{FF2B5EF4-FFF2-40B4-BE49-F238E27FC236}">
                <a16:creationId xmlns:a16="http://schemas.microsoft.com/office/drawing/2014/main" id="{62362931-25AD-4C2A-937F-E43388FD2A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b="1" dirty="0">
                <a:solidFill>
                  <a:schemeClr val="accent1"/>
                </a:solidFill>
              </a:rPr>
              <a:t>Breadth First Search - Directed Graph</a:t>
            </a:r>
          </a:p>
        </p:txBody>
      </p:sp>
      <p:sp>
        <p:nvSpPr>
          <p:cNvPr id="8196" name="Oval 3">
            <a:extLst>
              <a:ext uri="{FF2B5EF4-FFF2-40B4-BE49-F238E27FC236}">
                <a16:creationId xmlns:a16="http://schemas.microsoft.com/office/drawing/2014/main" id="{6BC17D39-5650-4693-A508-9C4A4679541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1" y="2668589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s</a:t>
            </a:r>
          </a:p>
        </p:txBody>
      </p:sp>
      <p:sp>
        <p:nvSpPr>
          <p:cNvPr id="8197" name="Oval 4">
            <a:extLst>
              <a:ext uri="{FF2B5EF4-FFF2-40B4-BE49-F238E27FC236}">
                <a16:creationId xmlns:a16="http://schemas.microsoft.com/office/drawing/2014/main" id="{375EA9CE-DA9B-4148-8A5C-7EBD153A95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13716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2</a:t>
            </a:r>
          </a:p>
        </p:txBody>
      </p:sp>
      <p:sp>
        <p:nvSpPr>
          <p:cNvPr id="8198" name="Oval 5">
            <a:extLst>
              <a:ext uri="{FF2B5EF4-FFF2-40B4-BE49-F238E27FC236}">
                <a16:creationId xmlns:a16="http://schemas.microsoft.com/office/drawing/2014/main" id="{BE9BF79C-F2D2-4EA2-B4DE-F8A44F1AF97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1" y="2668589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5</a:t>
            </a:r>
          </a:p>
        </p:txBody>
      </p:sp>
      <p:cxnSp>
        <p:nvCxnSpPr>
          <p:cNvPr id="8199" name="AutoShape 7">
            <a:extLst>
              <a:ext uri="{FF2B5EF4-FFF2-40B4-BE49-F238E27FC236}">
                <a16:creationId xmlns:a16="http://schemas.microsoft.com/office/drawing/2014/main" id="{0E5595EB-B59C-4CD7-9AB1-34DDD84FAF79}"/>
              </a:ext>
            </a:extLst>
          </p:cNvPr>
          <p:cNvCxnSpPr>
            <a:cxnSpLocks noChangeShapeType="1"/>
            <a:stCxn id="8196" idx="7"/>
            <a:endCxn id="8197" idx="3"/>
          </p:cNvCxnSpPr>
          <p:nvPr/>
        </p:nvCxnSpPr>
        <p:spPr bwMode="auto">
          <a:xfrm flipV="1">
            <a:off x="2957514" y="1595439"/>
            <a:ext cx="89217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00" name="AutoShape 8">
            <a:extLst>
              <a:ext uri="{FF2B5EF4-FFF2-40B4-BE49-F238E27FC236}">
                <a16:creationId xmlns:a16="http://schemas.microsoft.com/office/drawing/2014/main" id="{7A2EE031-30CD-42D3-ABC6-2AC187660A34}"/>
              </a:ext>
            </a:extLst>
          </p:cNvPr>
          <p:cNvCxnSpPr>
            <a:cxnSpLocks noChangeShapeType="1"/>
            <a:stCxn id="8196" idx="6"/>
            <a:endCxn id="8198" idx="2"/>
          </p:cNvCxnSpPr>
          <p:nvPr/>
        </p:nvCxnSpPr>
        <p:spPr bwMode="auto">
          <a:xfrm>
            <a:off x="3001963" y="2794000"/>
            <a:ext cx="20955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01" name="AutoShape 13">
            <a:extLst>
              <a:ext uri="{FF2B5EF4-FFF2-40B4-BE49-F238E27FC236}">
                <a16:creationId xmlns:a16="http://schemas.microsoft.com/office/drawing/2014/main" id="{2230081C-7010-4E70-B13F-641CE9DA1DFC}"/>
              </a:ext>
            </a:extLst>
          </p:cNvPr>
          <p:cNvCxnSpPr>
            <a:cxnSpLocks noChangeShapeType="1"/>
            <a:stCxn id="8197" idx="6"/>
            <a:endCxn id="8203" idx="2"/>
          </p:cNvCxnSpPr>
          <p:nvPr/>
        </p:nvCxnSpPr>
        <p:spPr bwMode="auto">
          <a:xfrm>
            <a:off x="4071939" y="1498600"/>
            <a:ext cx="20923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02" name="AutoShape 15">
            <a:extLst>
              <a:ext uri="{FF2B5EF4-FFF2-40B4-BE49-F238E27FC236}">
                <a16:creationId xmlns:a16="http://schemas.microsoft.com/office/drawing/2014/main" id="{F3E972F8-E445-42B8-A95D-7CC2E042FF36}"/>
              </a:ext>
            </a:extLst>
          </p:cNvPr>
          <p:cNvCxnSpPr>
            <a:cxnSpLocks noChangeShapeType="1"/>
            <a:stCxn id="8197" idx="5"/>
            <a:endCxn id="8198" idx="1"/>
          </p:cNvCxnSpPr>
          <p:nvPr/>
        </p:nvCxnSpPr>
        <p:spPr bwMode="auto">
          <a:xfrm>
            <a:off x="4027489" y="1595439"/>
            <a:ext cx="111442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203" name="Oval 16">
            <a:extLst>
              <a:ext uri="{FF2B5EF4-FFF2-40B4-BE49-F238E27FC236}">
                <a16:creationId xmlns:a16="http://schemas.microsoft.com/office/drawing/2014/main" id="{EA7E36D8-3CFA-443A-A6EB-7D5D404AB5F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13716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4</a:t>
            </a:r>
          </a:p>
        </p:txBody>
      </p:sp>
      <p:sp>
        <p:nvSpPr>
          <p:cNvPr id="8204" name="Oval 17">
            <a:extLst>
              <a:ext uri="{FF2B5EF4-FFF2-40B4-BE49-F238E27FC236}">
                <a16:creationId xmlns:a16="http://schemas.microsoft.com/office/drawing/2014/main" id="{2FBA2DCD-C3B2-45B0-B969-41057D5D41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43801" y="2668589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7</a:t>
            </a:r>
          </a:p>
        </p:txBody>
      </p:sp>
      <p:cxnSp>
        <p:nvCxnSpPr>
          <p:cNvPr id="8205" name="AutoShape 20">
            <a:extLst>
              <a:ext uri="{FF2B5EF4-FFF2-40B4-BE49-F238E27FC236}">
                <a16:creationId xmlns:a16="http://schemas.microsoft.com/office/drawing/2014/main" id="{0561AD8C-4A44-4045-BE30-05223218F96D}"/>
              </a:ext>
            </a:extLst>
          </p:cNvPr>
          <p:cNvCxnSpPr>
            <a:cxnSpLocks noChangeShapeType="1"/>
            <a:stCxn id="8208" idx="3"/>
            <a:endCxn id="8204" idx="7"/>
          </p:cNvCxnSpPr>
          <p:nvPr/>
        </p:nvCxnSpPr>
        <p:spPr bwMode="auto">
          <a:xfrm flipH="1">
            <a:off x="7758114" y="1595439"/>
            <a:ext cx="117157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06" name="AutoShape 21">
            <a:extLst>
              <a:ext uri="{FF2B5EF4-FFF2-40B4-BE49-F238E27FC236}">
                <a16:creationId xmlns:a16="http://schemas.microsoft.com/office/drawing/2014/main" id="{639688CB-AE87-40C1-8FE3-92A82D6F9917}"/>
              </a:ext>
            </a:extLst>
          </p:cNvPr>
          <p:cNvCxnSpPr>
            <a:cxnSpLocks noChangeShapeType="1"/>
            <a:stCxn id="8204" idx="2"/>
            <a:endCxn id="8198" idx="6"/>
          </p:cNvCxnSpPr>
          <p:nvPr/>
        </p:nvCxnSpPr>
        <p:spPr bwMode="auto">
          <a:xfrm flipH="1">
            <a:off x="5364163" y="2794000"/>
            <a:ext cx="21717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07" name="AutoShape 23">
            <a:extLst>
              <a:ext uri="{FF2B5EF4-FFF2-40B4-BE49-F238E27FC236}">
                <a16:creationId xmlns:a16="http://schemas.microsoft.com/office/drawing/2014/main" id="{B3AB7815-EBE0-42B5-AE23-1E48861C2634}"/>
              </a:ext>
            </a:extLst>
          </p:cNvPr>
          <p:cNvCxnSpPr>
            <a:cxnSpLocks noChangeShapeType="1"/>
            <a:stCxn id="8214" idx="0"/>
            <a:endCxn id="8208" idx="4"/>
          </p:cNvCxnSpPr>
          <p:nvPr/>
        </p:nvCxnSpPr>
        <p:spPr bwMode="auto">
          <a:xfrm flipV="1">
            <a:off x="9018588" y="1631951"/>
            <a:ext cx="0" cy="2246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208" name="Oval 98">
            <a:extLst>
              <a:ext uri="{FF2B5EF4-FFF2-40B4-BE49-F238E27FC236}">
                <a16:creationId xmlns:a16="http://schemas.microsoft.com/office/drawing/2014/main" id="{B5CBA77B-1E7E-4C33-8C94-659D08CEB57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13716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8</a:t>
            </a:r>
          </a:p>
        </p:txBody>
      </p:sp>
      <p:cxnSp>
        <p:nvCxnSpPr>
          <p:cNvPr id="8209" name="AutoShape 99">
            <a:extLst>
              <a:ext uri="{FF2B5EF4-FFF2-40B4-BE49-F238E27FC236}">
                <a16:creationId xmlns:a16="http://schemas.microsoft.com/office/drawing/2014/main" id="{F161D079-F5FA-4036-B7A1-D9D0A9CF87FB}"/>
              </a:ext>
            </a:extLst>
          </p:cNvPr>
          <p:cNvCxnSpPr>
            <a:cxnSpLocks noChangeShapeType="1"/>
            <a:stCxn id="8203" idx="6"/>
            <a:endCxn id="8208" idx="2"/>
          </p:cNvCxnSpPr>
          <p:nvPr/>
        </p:nvCxnSpPr>
        <p:spPr bwMode="auto">
          <a:xfrm>
            <a:off x="6430964" y="14986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10" name="AutoShape 100">
            <a:extLst>
              <a:ext uri="{FF2B5EF4-FFF2-40B4-BE49-F238E27FC236}">
                <a16:creationId xmlns:a16="http://schemas.microsoft.com/office/drawing/2014/main" id="{35E8E47F-C89D-4925-AA84-5D3BC0EDF760}"/>
              </a:ext>
            </a:extLst>
          </p:cNvPr>
          <p:cNvCxnSpPr>
            <a:cxnSpLocks noChangeShapeType="1"/>
            <a:stCxn id="8203" idx="5"/>
            <a:endCxn id="8204" idx="1"/>
          </p:cNvCxnSpPr>
          <p:nvPr/>
        </p:nvCxnSpPr>
        <p:spPr bwMode="auto">
          <a:xfrm>
            <a:off x="6386513" y="1595439"/>
            <a:ext cx="11938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211" name="Oval 101">
            <a:extLst>
              <a:ext uri="{FF2B5EF4-FFF2-40B4-BE49-F238E27FC236}">
                <a16:creationId xmlns:a16="http://schemas.microsoft.com/office/drawing/2014/main" id="{53041E2E-CF10-435F-8198-A674B14642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3</a:t>
            </a:r>
          </a:p>
        </p:txBody>
      </p:sp>
      <p:cxnSp>
        <p:nvCxnSpPr>
          <p:cNvPr id="8212" name="AutoShape 102">
            <a:extLst>
              <a:ext uri="{FF2B5EF4-FFF2-40B4-BE49-F238E27FC236}">
                <a16:creationId xmlns:a16="http://schemas.microsoft.com/office/drawing/2014/main" id="{8CA91392-FB12-4B03-9A7A-C4325A9E73FE}"/>
              </a:ext>
            </a:extLst>
          </p:cNvPr>
          <p:cNvCxnSpPr>
            <a:cxnSpLocks noChangeShapeType="1"/>
            <a:stCxn id="8211" idx="6"/>
            <a:endCxn id="8213" idx="2"/>
          </p:cNvCxnSpPr>
          <p:nvPr/>
        </p:nvCxnSpPr>
        <p:spPr bwMode="auto">
          <a:xfrm>
            <a:off x="4071939" y="4013200"/>
            <a:ext cx="20923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213" name="Oval 103">
            <a:extLst>
              <a:ext uri="{FF2B5EF4-FFF2-40B4-BE49-F238E27FC236}">
                <a16:creationId xmlns:a16="http://schemas.microsoft.com/office/drawing/2014/main" id="{152BF4C8-F9A5-4D00-81A3-A7133DBCB2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6</a:t>
            </a:r>
          </a:p>
        </p:txBody>
      </p:sp>
      <p:sp>
        <p:nvSpPr>
          <p:cNvPr id="8214" name="Oval 104">
            <a:extLst>
              <a:ext uri="{FF2B5EF4-FFF2-40B4-BE49-F238E27FC236}">
                <a16:creationId xmlns:a16="http://schemas.microsoft.com/office/drawing/2014/main" id="{BD1EEC31-1974-4BE9-B82E-F8A17AE2602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9</a:t>
            </a:r>
          </a:p>
        </p:txBody>
      </p:sp>
      <p:cxnSp>
        <p:nvCxnSpPr>
          <p:cNvPr id="8215" name="AutoShape 105">
            <a:extLst>
              <a:ext uri="{FF2B5EF4-FFF2-40B4-BE49-F238E27FC236}">
                <a16:creationId xmlns:a16="http://schemas.microsoft.com/office/drawing/2014/main" id="{408CB477-592F-4805-8EFA-87BEAEEA4768}"/>
              </a:ext>
            </a:extLst>
          </p:cNvPr>
          <p:cNvCxnSpPr>
            <a:cxnSpLocks noChangeShapeType="1"/>
            <a:stCxn id="8213" idx="6"/>
            <a:endCxn id="8214" idx="2"/>
          </p:cNvCxnSpPr>
          <p:nvPr/>
        </p:nvCxnSpPr>
        <p:spPr bwMode="auto">
          <a:xfrm>
            <a:off x="6430964" y="40132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16" name="AutoShape 106">
            <a:extLst>
              <a:ext uri="{FF2B5EF4-FFF2-40B4-BE49-F238E27FC236}">
                <a16:creationId xmlns:a16="http://schemas.microsoft.com/office/drawing/2014/main" id="{377650BC-8224-4409-A7EF-A9961BF035D5}"/>
              </a:ext>
            </a:extLst>
          </p:cNvPr>
          <p:cNvCxnSpPr>
            <a:cxnSpLocks noChangeShapeType="1"/>
            <a:stCxn id="8196" idx="5"/>
            <a:endCxn id="8211" idx="1"/>
          </p:cNvCxnSpPr>
          <p:nvPr/>
        </p:nvCxnSpPr>
        <p:spPr bwMode="auto">
          <a:xfrm>
            <a:off x="2957514" y="2890839"/>
            <a:ext cx="89217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17" name="AutoShape 107">
            <a:extLst>
              <a:ext uri="{FF2B5EF4-FFF2-40B4-BE49-F238E27FC236}">
                <a16:creationId xmlns:a16="http://schemas.microsoft.com/office/drawing/2014/main" id="{F80BC4DF-D0B1-4A09-9112-358A3325EB03}"/>
              </a:ext>
            </a:extLst>
          </p:cNvPr>
          <p:cNvCxnSpPr>
            <a:cxnSpLocks noChangeShapeType="1"/>
            <a:stCxn id="8211" idx="7"/>
            <a:endCxn id="8198" idx="3"/>
          </p:cNvCxnSpPr>
          <p:nvPr/>
        </p:nvCxnSpPr>
        <p:spPr bwMode="auto">
          <a:xfrm flipV="1">
            <a:off x="4027489" y="2890839"/>
            <a:ext cx="111442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18" name="AutoShape 108">
            <a:extLst>
              <a:ext uri="{FF2B5EF4-FFF2-40B4-BE49-F238E27FC236}">
                <a16:creationId xmlns:a16="http://schemas.microsoft.com/office/drawing/2014/main" id="{38AC50F7-4793-41AF-87B8-DCB08A7CCAB1}"/>
              </a:ext>
            </a:extLst>
          </p:cNvPr>
          <p:cNvCxnSpPr>
            <a:cxnSpLocks noChangeShapeType="1"/>
            <a:stCxn id="8198" idx="5"/>
            <a:endCxn id="8213" idx="1"/>
          </p:cNvCxnSpPr>
          <p:nvPr/>
        </p:nvCxnSpPr>
        <p:spPr bwMode="auto">
          <a:xfrm>
            <a:off x="5319713" y="2890839"/>
            <a:ext cx="889000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19" name="AutoShape 109">
            <a:extLst>
              <a:ext uri="{FF2B5EF4-FFF2-40B4-BE49-F238E27FC236}">
                <a16:creationId xmlns:a16="http://schemas.microsoft.com/office/drawing/2014/main" id="{387DD085-32B7-4DE9-813D-C83174E5A541}"/>
              </a:ext>
            </a:extLst>
          </p:cNvPr>
          <p:cNvCxnSpPr>
            <a:cxnSpLocks noChangeShapeType="1"/>
            <a:stCxn id="8214" idx="1"/>
            <a:endCxn id="8204" idx="5"/>
          </p:cNvCxnSpPr>
          <p:nvPr/>
        </p:nvCxnSpPr>
        <p:spPr bwMode="auto">
          <a:xfrm flipH="1" flipV="1">
            <a:off x="7758114" y="2890839"/>
            <a:ext cx="117157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20" name="AutoShape 110">
            <a:extLst>
              <a:ext uri="{FF2B5EF4-FFF2-40B4-BE49-F238E27FC236}">
                <a16:creationId xmlns:a16="http://schemas.microsoft.com/office/drawing/2014/main" id="{D4B46AF9-2043-4401-9608-F4B000FC2BCF}"/>
              </a:ext>
            </a:extLst>
          </p:cNvPr>
          <p:cNvCxnSpPr>
            <a:cxnSpLocks noChangeShapeType="1"/>
            <a:stCxn id="8213" idx="7"/>
            <a:endCxn id="8204" idx="3"/>
          </p:cNvCxnSpPr>
          <p:nvPr/>
        </p:nvCxnSpPr>
        <p:spPr bwMode="auto">
          <a:xfrm flipV="1">
            <a:off x="6386513" y="2890839"/>
            <a:ext cx="1193800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21" name="AutoShape 111">
            <a:extLst>
              <a:ext uri="{FF2B5EF4-FFF2-40B4-BE49-F238E27FC236}">
                <a16:creationId xmlns:a16="http://schemas.microsoft.com/office/drawing/2014/main" id="{DDC9AEBA-52F7-4796-A4E5-E1C05A7429D6}"/>
              </a:ext>
            </a:extLst>
          </p:cNvPr>
          <p:cNvCxnSpPr>
            <a:cxnSpLocks noChangeShapeType="1"/>
            <a:stCxn id="8203" idx="3"/>
            <a:endCxn id="8198" idx="7"/>
          </p:cNvCxnSpPr>
          <p:nvPr/>
        </p:nvCxnSpPr>
        <p:spPr bwMode="auto">
          <a:xfrm flipH="1">
            <a:off x="5319713" y="1595439"/>
            <a:ext cx="8890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E4EE6F-69CC-42D3-B30F-A7C168280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>
            <a:extLst>
              <a:ext uri="{FF2B5EF4-FFF2-40B4-BE49-F238E27FC236}">
                <a16:creationId xmlns:a16="http://schemas.microsoft.com/office/drawing/2014/main" id="{58905DFC-1D85-48AD-B713-2D3F2226DB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 First Search - Directed Graph</a:t>
            </a:r>
          </a:p>
        </p:txBody>
      </p:sp>
      <p:sp>
        <p:nvSpPr>
          <p:cNvPr id="27652" name="Oval 3">
            <a:extLst>
              <a:ext uri="{FF2B5EF4-FFF2-40B4-BE49-F238E27FC236}">
                <a16:creationId xmlns:a16="http://schemas.microsoft.com/office/drawing/2014/main" id="{2A650F77-1B79-48E2-9B24-0CB6FD0B981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27653" name="Oval 4">
            <a:extLst>
              <a:ext uri="{FF2B5EF4-FFF2-40B4-BE49-F238E27FC236}">
                <a16:creationId xmlns:a16="http://schemas.microsoft.com/office/drawing/2014/main" id="{E94AFD06-0820-4795-9C35-226B6CB7B2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7654" name="Oval 5">
            <a:extLst>
              <a:ext uri="{FF2B5EF4-FFF2-40B4-BE49-F238E27FC236}">
                <a16:creationId xmlns:a16="http://schemas.microsoft.com/office/drawing/2014/main" id="{18541F3B-0213-41A0-A4C2-AB5F677726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27655" name="AutoShape 6">
            <a:extLst>
              <a:ext uri="{FF2B5EF4-FFF2-40B4-BE49-F238E27FC236}">
                <a16:creationId xmlns:a16="http://schemas.microsoft.com/office/drawing/2014/main" id="{D704DC36-572D-4108-8FBB-AD11825DCBB4}"/>
              </a:ext>
            </a:extLst>
          </p:cNvPr>
          <p:cNvCxnSpPr>
            <a:cxnSpLocks noChangeShapeType="1"/>
            <a:stCxn id="27652" idx="7"/>
            <a:endCxn id="27653" idx="3"/>
          </p:cNvCxnSpPr>
          <p:nvPr/>
        </p:nvCxnSpPr>
        <p:spPr bwMode="auto">
          <a:xfrm flipV="1">
            <a:off x="2957514" y="1595439"/>
            <a:ext cx="892175" cy="1101725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656" name="AutoShape 7">
            <a:extLst>
              <a:ext uri="{FF2B5EF4-FFF2-40B4-BE49-F238E27FC236}">
                <a16:creationId xmlns:a16="http://schemas.microsoft.com/office/drawing/2014/main" id="{6DC60DB3-286A-4C94-B331-30FDBBAD87A8}"/>
              </a:ext>
            </a:extLst>
          </p:cNvPr>
          <p:cNvCxnSpPr>
            <a:cxnSpLocks noChangeShapeType="1"/>
            <a:stCxn id="27652" idx="6"/>
            <a:endCxn id="27654" idx="2"/>
          </p:cNvCxnSpPr>
          <p:nvPr/>
        </p:nvCxnSpPr>
        <p:spPr bwMode="auto">
          <a:xfrm>
            <a:off x="3001963" y="2794000"/>
            <a:ext cx="2095500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657" name="AutoShape 8">
            <a:extLst>
              <a:ext uri="{FF2B5EF4-FFF2-40B4-BE49-F238E27FC236}">
                <a16:creationId xmlns:a16="http://schemas.microsoft.com/office/drawing/2014/main" id="{1EA85EF6-0C78-4687-B3DE-EEDE7CBAD26D}"/>
              </a:ext>
            </a:extLst>
          </p:cNvPr>
          <p:cNvCxnSpPr>
            <a:cxnSpLocks noChangeShapeType="1"/>
            <a:stCxn id="27653" idx="6"/>
            <a:endCxn id="27659" idx="2"/>
          </p:cNvCxnSpPr>
          <p:nvPr/>
        </p:nvCxnSpPr>
        <p:spPr bwMode="auto">
          <a:xfrm>
            <a:off x="4071939" y="14986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658" name="AutoShape 9">
            <a:extLst>
              <a:ext uri="{FF2B5EF4-FFF2-40B4-BE49-F238E27FC236}">
                <a16:creationId xmlns:a16="http://schemas.microsoft.com/office/drawing/2014/main" id="{0EB88662-A42C-4EEE-983E-59987EE9DF52}"/>
              </a:ext>
            </a:extLst>
          </p:cNvPr>
          <p:cNvCxnSpPr>
            <a:cxnSpLocks noChangeShapeType="1"/>
            <a:stCxn id="27653" idx="5"/>
            <a:endCxn id="27654" idx="1"/>
          </p:cNvCxnSpPr>
          <p:nvPr/>
        </p:nvCxnSpPr>
        <p:spPr bwMode="auto">
          <a:xfrm>
            <a:off x="4027489" y="1595439"/>
            <a:ext cx="1114425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659" name="Oval 10">
            <a:extLst>
              <a:ext uri="{FF2B5EF4-FFF2-40B4-BE49-F238E27FC236}">
                <a16:creationId xmlns:a16="http://schemas.microsoft.com/office/drawing/2014/main" id="{11A179AB-4C1D-43A7-9CFC-A188503531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7660" name="Oval 11">
            <a:extLst>
              <a:ext uri="{FF2B5EF4-FFF2-40B4-BE49-F238E27FC236}">
                <a16:creationId xmlns:a16="http://schemas.microsoft.com/office/drawing/2014/main" id="{92907D62-DE20-4A8C-A272-6A093D768F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43801" y="2668589"/>
            <a:ext cx="250825" cy="250825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7</a:t>
            </a:r>
          </a:p>
        </p:txBody>
      </p:sp>
      <p:cxnSp>
        <p:nvCxnSpPr>
          <p:cNvPr id="27661" name="AutoShape 12">
            <a:extLst>
              <a:ext uri="{FF2B5EF4-FFF2-40B4-BE49-F238E27FC236}">
                <a16:creationId xmlns:a16="http://schemas.microsoft.com/office/drawing/2014/main" id="{38342AED-0B79-4780-B7D8-736AA43AF945}"/>
              </a:ext>
            </a:extLst>
          </p:cNvPr>
          <p:cNvCxnSpPr>
            <a:cxnSpLocks noChangeShapeType="1"/>
            <a:stCxn id="27664" idx="3"/>
            <a:endCxn id="27660" idx="7"/>
          </p:cNvCxnSpPr>
          <p:nvPr/>
        </p:nvCxnSpPr>
        <p:spPr bwMode="auto">
          <a:xfrm flipH="1">
            <a:off x="7758114" y="1595439"/>
            <a:ext cx="117157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662" name="AutoShape 13">
            <a:extLst>
              <a:ext uri="{FF2B5EF4-FFF2-40B4-BE49-F238E27FC236}">
                <a16:creationId xmlns:a16="http://schemas.microsoft.com/office/drawing/2014/main" id="{940993FF-8548-42AD-9102-3F13A7DE87BE}"/>
              </a:ext>
            </a:extLst>
          </p:cNvPr>
          <p:cNvCxnSpPr>
            <a:cxnSpLocks noChangeShapeType="1"/>
            <a:stCxn id="27660" idx="2"/>
            <a:endCxn id="27654" idx="6"/>
          </p:cNvCxnSpPr>
          <p:nvPr/>
        </p:nvCxnSpPr>
        <p:spPr bwMode="auto">
          <a:xfrm flipH="1">
            <a:off x="5364163" y="2794000"/>
            <a:ext cx="21717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663" name="AutoShape 14">
            <a:extLst>
              <a:ext uri="{FF2B5EF4-FFF2-40B4-BE49-F238E27FC236}">
                <a16:creationId xmlns:a16="http://schemas.microsoft.com/office/drawing/2014/main" id="{24E7BE1C-3764-4618-885C-0D27BDECE9E0}"/>
              </a:ext>
            </a:extLst>
          </p:cNvPr>
          <p:cNvCxnSpPr>
            <a:cxnSpLocks noChangeShapeType="1"/>
            <a:stCxn id="27670" idx="0"/>
            <a:endCxn id="27664" idx="4"/>
          </p:cNvCxnSpPr>
          <p:nvPr/>
        </p:nvCxnSpPr>
        <p:spPr bwMode="auto">
          <a:xfrm flipV="1">
            <a:off x="9018588" y="1631951"/>
            <a:ext cx="0" cy="2246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664" name="Oval 15">
            <a:extLst>
              <a:ext uri="{FF2B5EF4-FFF2-40B4-BE49-F238E27FC236}">
                <a16:creationId xmlns:a16="http://schemas.microsoft.com/office/drawing/2014/main" id="{B9B98315-CCDE-4E64-8782-33122A3B44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13716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8</a:t>
            </a:r>
          </a:p>
        </p:txBody>
      </p:sp>
      <p:cxnSp>
        <p:nvCxnSpPr>
          <p:cNvPr id="27665" name="AutoShape 16">
            <a:extLst>
              <a:ext uri="{FF2B5EF4-FFF2-40B4-BE49-F238E27FC236}">
                <a16:creationId xmlns:a16="http://schemas.microsoft.com/office/drawing/2014/main" id="{322B884C-D0AD-4BA2-9132-1A5EC419085F}"/>
              </a:ext>
            </a:extLst>
          </p:cNvPr>
          <p:cNvCxnSpPr>
            <a:cxnSpLocks noChangeShapeType="1"/>
            <a:stCxn id="27659" idx="6"/>
            <a:endCxn id="27664" idx="2"/>
          </p:cNvCxnSpPr>
          <p:nvPr/>
        </p:nvCxnSpPr>
        <p:spPr bwMode="auto">
          <a:xfrm>
            <a:off x="6430964" y="1498600"/>
            <a:ext cx="245427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666" name="AutoShape 17">
            <a:extLst>
              <a:ext uri="{FF2B5EF4-FFF2-40B4-BE49-F238E27FC236}">
                <a16:creationId xmlns:a16="http://schemas.microsoft.com/office/drawing/2014/main" id="{17945EE1-F022-4623-AE01-1F50958352FB}"/>
              </a:ext>
            </a:extLst>
          </p:cNvPr>
          <p:cNvCxnSpPr>
            <a:cxnSpLocks noChangeShapeType="1"/>
            <a:stCxn id="27659" idx="5"/>
            <a:endCxn id="27660" idx="1"/>
          </p:cNvCxnSpPr>
          <p:nvPr/>
        </p:nvCxnSpPr>
        <p:spPr bwMode="auto">
          <a:xfrm>
            <a:off x="6386513" y="1595439"/>
            <a:ext cx="11938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667" name="Oval 18">
            <a:extLst>
              <a:ext uri="{FF2B5EF4-FFF2-40B4-BE49-F238E27FC236}">
                <a16:creationId xmlns:a16="http://schemas.microsoft.com/office/drawing/2014/main" id="{144B6637-4A21-4771-BA8D-F2F79D9509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38862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27668" name="AutoShape 19">
            <a:extLst>
              <a:ext uri="{FF2B5EF4-FFF2-40B4-BE49-F238E27FC236}">
                <a16:creationId xmlns:a16="http://schemas.microsoft.com/office/drawing/2014/main" id="{231E5EC4-4570-4F45-8944-9477300CA44F}"/>
              </a:ext>
            </a:extLst>
          </p:cNvPr>
          <p:cNvCxnSpPr>
            <a:cxnSpLocks noChangeShapeType="1"/>
            <a:stCxn id="27667" idx="6"/>
            <a:endCxn id="27669" idx="2"/>
          </p:cNvCxnSpPr>
          <p:nvPr/>
        </p:nvCxnSpPr>
        <p:spPr bwMode="auto">
          <a:xfrm>
            <a:off x="4071939" y="40132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669" name="Oval 20">
            <a:extLst>
              <a:ext uri="{FF2B5EF4-FFF2-40B4-BE49-F238E27FC236}">
                <a16:creationId xmlns:a16="http://schemas.microsoft.com/office/drawing/2014/main" id="{0E3B1A56-B5CD-495E-BAAC-EF9171CFA3F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3886201"/>
            <a:ext cx="250825" cy="252413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7670" name="Oval 21">
            <a:extLst>
              <a:ext uri="{FF2B5EF4-FFF2-40B4-BE49-F238E27FC236}">
                <a16:creationId xmlns:a16="http://schemas.microsoft.com/office/drawing/2014/main" id="{5B434077-284A-4C27-95A8-8DCB08A514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38862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9</a:t>
            </a:r>
          </a:p>
        </p:txBody>
      </p:sp>
      <p:cxnSp>
        <p:nvCxnSpPr>
          <p:cNvPr id="27671" name="AutoShape 22">
            <a:extLst>
              <a:ext uri="{FF2B5EF4-FFF2-40B4-BE49-F238E27FC236}">
                <a16:creationId xmlns:a16="http://schemas.microsoft.com/office/drawing/2014/main" id="{88225233-9FFD-4DE4-B3F2-C946FDE83EC9}"/>
              </a:ext>
            </a:extLst>
          </p:cNvPr>
          <p:cNvCxnSpPr>
            <a:cxnSpLocks noChangeShapeType="1"/>
            <a:stCxn id="27669" idx="6"/>
            <a:endCxn id="27670" idx="2"/>
          </p:cNvCxnSpPr>
          <p:nvPr/>
        </p:nvCxnSpPr>
        <p:spPr bwMode="auto">
          <a:xfrm>
            <a:off x="6430964" y="4013200"/>
            <a:ext cx="245427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672" name="AutoShape 23">
            <a:extLst>
              <a:ext uri="{FF2B5EF4-FFF2-40B4-BE49-F238E27FC236}">
                <a16:creationId xmlns:a16="http://schemas.microsoft.com/office/drawing/2014/main" id="{7FA97F90-E1E7-45E8-A8B2-ED0770D28C73}"/>
              </a:ext>
            </a:extLst>
          </p:cNvPr>
          <p:cNvCxnSpPr>
            <a:cxnSpLocks noChangeShapeType="1"/>
            <a:stCxn id="27652" idx="5"/>
            <a:endCxn id="27667" idx="1"/>
          </p:cNvCxnSpPr>
          <p:nvPr/>
        </p:nvCxnSpPr>
        <p:spPr bwMode="auto">
          <a:xfrm>
            <a:off x="2957514" y="2890839"/>
            <a:ext cx="892175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673" name="AutoShape 24">
            <a:extLst>
              <a:ext uri="{FF2B5EF4-FFF2-40B4-BE49-F238E27FC236}">
                <a16:creationId xmlns:a16="http://schemas.microsoft.com/office/drawing/2014/main" id="{8A145986-FE9A-4C91-B0D8-29A3481D247E}"/>
              </a:ext>
            </a:extLst>
          </p:cNvPr>
          <p:cNvCxnSpPr>
            <a:cxnSpLocks noChangeShapeType="1"/>
            <a:stCxn id="27667" idx="7"/>
            <a:endCxn id="27654" idx="3"/>
          </p:cNvCxnSpPr>
          <p:nvPr/>
        </p:nvCxnSpPr>
        <p:spPr bwMode="auto">
          <a:xfrm flipV="1">
            <a:off x="4027489" y="2890839"/>
            <a:ext cx="1114425" cy="1023937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674" name="AutoShape 25">
            <a:extLst>
              <a:ext uri="{FF2B5EF4-FFF2-40B4-BE49-F238E27FC236}">
                <a16:creationId xmlns:a16="http://schemas.microsoft.com/office/drawing/2014/main" id="{D59A251A-59D8-4D16-B72D-1D6D354C9AAC}"/>
              </a:ext>
            </a:extLst>
          </p:cNvPr>
          <p:cNvCxnSpPr>
            <a:cxnSpLocks noChangeShapeType="1"/>
            <a:stCxn id="27654" idx="5"/>
            <a:endCxn id="27669" idx="1"/>
          </p:cNvCxnSpPr>
          <p:nvPr/>
        </p:nvCxnSpPr>
        <p:spPr bwMode="auto">
          <a:xfrm>
            <a:off x="5319713" y="2890839"/>
            <a:ext cx="889000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675" name="AutoShape 26">
            <a:extLst>
              <a:ext uri="{FF2B5EF4-FFF2-40B4-BE49-F238E27FC236}">
                <a16:creationId xmlns:a16="http://schemas.microsoft.com/office/drawing/2014/main" id="{93E0C285-03CD-4275-A79C-DA4D49464FA3}"/>
              </a:ext>
            </a:extLst>
          </p:cNvPr>
          <p:cNvCxnSpPr>
            <a:cxnSpLocks noChangeShapeType="1"/>
            <a:stCxn id="27670" idx="1"/>
            <a:endCxn id="27660" idx="5"/>
          </p:cNvCxnSpPr>
          <p:nvPr/>
        </p:nvCxnSpPr>
        <p:spPr bwMode="auto">
          <a:xfrm flipH="1" flipV="1">
            <a:off x="7758114" y="2890839"/>
            <a:ext cx="117157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676" name="AutoShape 27">
            <a:extLst>
              <a:ext uri="{FF2B5EF4-FFF2-40B4-BE49-F238E27FC236}">
                <a16:creationId xmlns:a16="http://schemas.microsoft.com/office/drawing/2014/main" id="{26265983-B6D7-4C2D-8851-BAE48BB8CFD1}"/>
              </a:ext>
            </a:extLst>
          </p:cNvPr>
          <p:cNvCxnSpPr>
            <a:cxnSpLocks noChangeShapeType="1"/>
            <a:stCxn id="27669" idx="7"/>
            <a:endCxn id="27660" idx="3"/>
          </p:cNvCxnSpPr>
          <p:nvPr/>
        </p:nvCxnSpPr>
        <p:spPr bwMode="auto">
          <a:xfrm flipV="1">
            <a:off x="6386513" y="2890839"/>
            <a:ext cx="1193800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677" name="AutoShape 28">
            <a:extLst>
              <a:ext uri="{FF2B5EF4-FFF2-40B4-BE49-F238E27FC236}">
                <a16:creationId xmlns:a16="http://schemas.microsoft.com/office/drawing/2014/main" id="{328F4EAD-959F-445E-A60C-7FD4B65EDE3F}"/>
              </a:ext>
            </a:extLst>
          </p:cNvPr>
          <p:cNvCxnSpPr>
            <a:cxnSpLocks noChangeShapeType="1"/>
            <a:stCxn id="27659" idx="3"/>
            <a:endCxn id="27654" idx="7"/>
          </p:cNvCxnSpPr>
          <p:nvPr/>
        </p:nvCxnSpPr>
        <p:spPr bwMode="auto">
          <a:xfrm flipH="1">
            <a:off x="5319713" y="1595439"/>
            <a:ext cx="889000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678" name="Text Box 29">
            <a:extLst>
              <a:ext uri="{FF2B5EF4-FFF2-40B4-BE49-F238E27FC236}">
                <a16:creationId xmlns:a16="http://schemas.microsoft.com/office/drawing/2014/main" id="{F9CF3E0E-0777-433F-97F1-E78278216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667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0</a:t>
            </a:r>
          </a:p>
        </p:txBody>
      </p:sp>
      <p:sp>
        <p:nvSpPr>
          <p:cNvPr id="27679" name="Text Box 30">
            <a:extLst>
              <a:ext uri="{FF2B5EF4-FFF2-40B4-BE49-F238E27FC236}">
                <a16:creationId xmlns:a16="http://schemas.microsoft.com/office/drawing/2014/main" id="{BA9A5F81-F223-4906-9DBF-2E7923D1F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105400"/>
            <a:ext cx="1905000" cy="381000"/>
          </a:xfrm>
          <a:prstGeom prst="rect">
            <a:avLst/>
          </a:prstGeom>
          <a:solidFill>
            <a:schemeClr val="tx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Undiscovered</a:t>
            </a:r>
          </a:p>
        </p:txBody>
      </p:sp>
      <p:sp>
        <p:nvSpPr>
          <p:cNvPr id="27680" name="Text Box 31">
            <a:extLst>
              <a:ext uri="{FF2B5EF4-FFF2-40B4-BE49-F238E27FC236}">
                <a16:creationId xmlns:a16="http://schemas.microsoft.com/office/drawing/2014/main" id="{30E0AD6E-C900-47E8-A03C-14BD6E841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86400"/>
            <a:ext cx="1905000" cy="381000"/>
          </a:xfrm>
          <a:prstGeom prst="rect">
            <a:avLst/>
          </a:prstGeom>
          <a:solidFill>
            <a:srgbClr val="0033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Discovered</a:t>
            </a:r>
          </a:p>
        </p:txBody>
      </p:sp>
      <p:sp>
        <p:nvSpPr>
          <p:cNvPr id="27681" name="Text Box 32">
            <a:extLst>
              <a:ext uri="{FF2B5EF4-FFF2-40B4-BE49-F238E27FC236}">
                <a16:creationId xmlns:a16="http://schemas.microsoft.com/office/drawing/2014/main" id="{429C370E-26F6-4522-A250-6EA7F9FC0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48400"/>
            <a:ext cx="1905000" cy="381000"/>
          </a:xfrm>
          <a:prstGeom prst="rect">
            <a:avLst/>
          </a:prstGeom>
          <a:solidFill>
            <a:srgbClr val="0066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Finished</a:t>
            </a:r>
          </a:p>
        </p:txBody>
      </p:sp>
      <p:sp>
        <p:nvSpPr>
          <p:cNvPr id="27682" name="Text Box 33">
            <a:extLst>
              <a:ext uri="{FF2B5EF4-FFF2-40B4-BE49-F238E27FC236}">
                <a16:creationId xmlns:a16="http://schemas.microsoft.com/office/drawing/2014/main" id="{415E3720-2B1F-4F86-9915-99B8C0132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10200"/>
            <a:ext cx="4191000" cy="381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FIFO Queue: 8 7 9  </a:t>
            </a:r>
          </a:p>
        </p:txBody>
      </p:sp>
      <p:sp>
        <p:nvSpPr>
          <p:cNvPr id="27683" name="Text Box 34">
            <a:extLst>
              <a:ext uri="{FF2B5EF4-FFF2-40B4-BE49-F238E27FC236}">
                <a16:creationId xmlns:a16="http://schemas.microsoft.com/office/drawing/2014/main" id="{0F19EC84-7FF1-49D4-A3F0-CC73D05FC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867400"/>
            <a:ext cx="1905000" cy="381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Top of queue</a:t>
            </a:r>
          </a:p>
        </p:txBody>
      </p:sp>
      <p:sp>
        <p:nvSpPr>
          <p:cNvPr id="27684" name="Text Box 35">
            <a:extLst>
              <a:ext uri="{FF2B5EF4-FFF2-40B4-BE49-F238E27FC236}">
                <a16:creationId xmlns:a16="http://schemas.microsoft.com/office/drawing/2014/main" id="{62E4FFFF-0E57-40C4-87FF-A66B95FB2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7685" name="Text Box 36">
            <a:extLst>
              <a:ext uri="{FF2B5EF4-FFF2-40B4-BE49-F238E27FC236}">
                <a16:creationId xmlns:a16="http://schemas.microsoft.com/office/drawing/2014/main" id="{76F3FAA3-198C-484E-851F-3D2EEA454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7686" name="Text Box 37">
            <a:extLst>
              <a:ext uri="{FF2B5EF4-FFF2-40B4-BE49-F238E27FC236}">
                <a16:creationId xmlns:a16="http://schemas.microsoft.com/office/drawing/2014/main" id="{C2F6A373-5DF6-4C6D-BB91-45870E1E4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7687" name="Text Box 38">
            <a:extLst>
              <a:ext uri="{FF2B5EF4-FFF2-40B4-BE49-F238E27FC236}">
                <a16:creationId xmlns:a16="http://schemas.microsoft.com/office/drawing/2014/main" id="{0DBFF7D2-B846-496F-87D8-CC9B81BBB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27688" name="Text Box 39">
            <a:extLst>
              <a:ext uri="{FF2B5EF4-FFF2-40B4-BE49-F238E27FC236}">
                <a16:creationId xmlns:a16="http://schemas.microsoft.com/office/drawing/2014/main" id="{393BB306-6449-46AA-8D24-6016A08E3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27689" name="Text Box 40">
            <a:extLst>
              <a:ext uri="{FF2B5EF4-FFF2-40B4-BE49-F238E27FC236}">
                <a16:creationId xmlns:a16="http://schemas.microsoft.com/office/drawing/2014/main" id="{19784981-18B9-430D-A8D9-90DCF6FDC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1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27690" name="Text Box 43">
            <a:extLst>
              <a:ext uri="{FF2B5EF4-FFF2-40B4-BE49-F238E27FC236}">
                <a16:creationId xmlns:a16="http://schemas.microsoft.com/office/drawing/2014/main" id="{3E76AA13-33BA-4128-81AC-4931D4236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27691" name="Text Box 44">
            <a:extLst>
              <a:ext uri="{FF2B5EF4-FFF2-40B4-BE49-F238E27FC236}">
                <a16:creationId xmlns:a16="http://schemas.microsoft.com/office/drawing/2014/main" id="{7CA73502-84C5-48E1-9480-03A76823B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1" y="4191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B09424-AD04-4A64-9565-463BFAFED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>
            <a:extLst>
              <a:ext uri="{FF2B5EF4-FFF2-40B4-BE49-F238E27FC236}">
                <a16:creationId xmlns:a16="http://schemas.microsoft.com/office/drawing/2014/main" id="{73F2374C-D827-419A-93D2-DBBFABCD81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 First Search - Directed Graph</a:t>
            </a:r>
          </a:p>
        </p:txBody>
      </p:sp>
      <p:sp>
        <p:nvSpPr>
          <p:cNvPr id="28676" name="Oval 3">
            <a:extLst>
              <a:ext uri="{FF2B5EF4-FFF2-40B4-BE49-F238E27FC236}">
                <a16:creationId xmlns:a16="http://schemas.microsoft.com/office/drawing/2014/main" id="{6C76A2B0-B9BA-45F3-BCC1-8C405D11E40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28677" name="Oval 4">
            <a:extLst>
              <a:ext uri="{FF2B5EF4-FFF2-40B4-BE49-F238E27FC236}">
                <a16:creationId xmlns:a16="http://schemas.microsoft.com/office/drawing/2014/main" id="{1BCD4731-F068-4CEF-B8DE-F1BAFBAF3F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8678" name="Oval 5">
            <a:extLst>
              <a:ext uri="{FF2B5EF4-FFF2-40B4-BE49-F238E27FC236}">
                <a16:creationId xmlns:a16="http://schemas.microsoft.com/office/drawing/2014/main" id="{AA01674B-7EE2-49D0-A540-91F7E01972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28679" name="AutoShape 6">
            <a:extLst>
              <a:ext uri="{FF2B5EF4-FFF2-40B4-BE49-F238E27FC236}">
                <a16:creationId xmlns:a16="http://schemas.microsoft.com/office/drawing/2014/main" id="{9A918339-79CF-4307-BADC-E8D3A838E72E}"/>
              </a:ext>
            </a:extLst>
          </p:cNvPr>
          <p:cNvCxnSpPr>
            <a:cxnSpLocks noChangeShapeType="1"/>
            <a:stCxn id="28676" idx="7"/>
            <a:endCxn id="28677" idx="3"/>
          </p:cNvCxnSpPr>
          <p:nvPr/>
        </p:nvCxnSpPr>
        <p:spPr bwMode="auto">
          <a:xfrm flipV="1">
            <a:off x="2957514" y="1595439"/>
            <a:ext cx="892175" cy="1101725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680" name="AutoShape 7">
            <a:extLst>
              <a:ext uri="{FF2B5EF4-FFF2-40B4-BE49-F238E27FC236}">
                <a16:creationId xmlns:a16="http://schemas.microsoft.com/office/drawing/2014/main" id="{CEBC51D0-5415-4649-8361-FF36AD9E9383}"/>
              </a:ext>
            </a:extLst>
          </p:cNvPr>
          <p:cNvCxnSpPr>
            <a:cxnSpLocks noChangeShapeType="1"/>
            <a:stCxn id="28676" idx="6"/>
            <a:endCxn id="28678" idx="2"/>
          </p:cNvCxnSpPr>
          <p:nvPr/>
        </p:nvCxnSpPr>
        <p:spPr bwMode="auto">
          <a:xfrm>
            <a:off x="3001963" y="2794000"/>
            <a:ext cx="2095500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681" name="AutoShape 8">
            <a:extLst>
              <a:ext uri="{FF2B5EF4-FFF2-40B4-BE49-F238E27FC236}">
                <a16:creationId xmlns:a16="http://schemas.microsoft.com/office/drawing/2014/main" id="{93BEF3A9-9B3B-4386-867A-BA2F9AB462FB}"/>
              </a:ext>
            </a:extLst>
          </p:cNvPr>
          <p:cNvCxnSpPr>
            <a:cxnSpLocks noChangeShapeType="1"/>
            <a:stCxn id="28677" idx="6"/>
            <a:endCxn id="28683" idx="2"/>
          </p:cNvCxnSpPr>
          <p:nvPr/>
        </p:nvCxnSpPr>
        <p:spPr bwMode="auto">
          <a:xfrm>
            <a:off x="4071939" y="14986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682" name="AutoShape 9">
            <a:extLst>
              <a:ext uri="{FF2B5EF4-FFF2-40B4-BE49-F238E27FC236}">
                <a16:creationId xmlns:a16="http://schemas.microsoft.com/office/drawing/2014/main" id="{22FA7367-52FC-40ED-B074-40CC2B0DF010}"/>
              </a:ext>
            </a:extLst>
          </p:cNvPr>
          <p:cNvCxnSpPr>
            <a:cxnSpLocks noChangeShapeType="1"/>
            <a:stCxn id="28677" idx="5"/>
            <a:endCxn id="28678" idx="1"/>
          </p:cNvCxnSpPr>
          <p:nvPr/>
        </p:nvCxnSpPr>
        <p:spPr bwMode="auto">
          <a:xfrm>
            <a:off x="4027489" y="1595439"/>
            <a:ext cx="1114425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8683" name="Oval 10">
            <a:extLst>
              <a:ext uri="{FF2B5EF4-FFF2-40B4-BE49-F238E27FC236}">
                <a16:creationId xmlns:a16="http://schemas.microsoft.com/office/drawing/2014/main" id="{0244C45C-BEF0-48C2-935B-F9B8DC0F1E8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8684" name="Oval 11">
            <a:extLst>
              <a:ext uri="{FF2B5EF4-FFF2-40B4-BE49-F238E27FC236}">
                <a16:creationId xmlns:a16="http://schemas.microsoft.com/office/drawing/2014/main" id="{E5347E33-C885-4209-BCE0-84A6718A5BE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43801" y="2668589"/>
            <a:ext cx="250825" cy="250825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7</a:t>
            </a:r>
          </a:p>
        </p:txBody>
      </p:sp>
      <p:cxnSp>
        <p:nvCxnSpPr>
          <p:cNvPr id="28685" name="AutoShape 12">
            <a:extLst>
              <a:ext uri="{FF2B5EF4-FFF2-40B4-BE49-F238E27FC236}">
                <a16:creationId xmlns:a16="http://schemas.microsoft.com/office/drawing/2014/main" id="{21717DB8-A400-4A44-B6AD-9C4F34E9F2B7}"/>
              </a:ext>
            </a:extLst>
          </p:cNvPr>
          <p:cNvCxnSpPr>
            <a:cxnSpLocks noChangeShapeType="1"/>
            <a:stCxn id="28688" idx="3"/>
            <a:endCxn id="28684" idx="7"/>
          </p:cNvCxnSpPr>
          <p:nvPr/>
        </p:nvCxnSpPr>
        <p:spPr bwMode="auto">
          <a:xfrm flipH="1">
            <a:off x="7758114" y="1595439"/>
            <a:ext cx="117157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686" name="AutoShape 13">
            <a:extLst>
              <a:ext uri="{FF2B5EF4-FFF2-40B4-BE49-F238E27FC236}">
                <a16:creationId xmlns:a16="http://schemas.microsoft.com/office/drawing/2014/main" id="{06EF033A-EF36-4658-87E6-328B12F6DE6C}"/>
              </a:ext>
            </a:extLst>
          </p:cNvPr>
          <p:cNvCxnSpPr>
            <a:cxnSpLocks noChangeShapeType="1"/>
            <a:stCxn id="28684" idx="2"/>
            <a:endCxn id="28678" idx="6"/>
          </p:cNvCxnSpPr>
          <p:nvPr/>
        </p:nvCxnSpPr>
        <p:spPr bwMode="auto">
          <a:xfrm flipH="1">
            <a:off x="5364163" y="2794000"/>
            <a:ext cx="21717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687" name="AutoShape 14">
            <a:extLst>
              <a:ext uri="{FF2B5EF4-FFF2-40B4-BE49-F238E27FC236}">
                <a16:creationId xmlns:a16="http://schemas.microsoft.com/office/drawing/2014/main" id="{EE139A62-7684-4733-AA73-CD74CBE9F467}"/>
              </a:ext>
            </a:extLst>
          </p:cNvPr>
          <p:cNvCxnSpPr>
            <a:cxnSpLocks noChangeShapeType="1"/>
            <a:stCxn id="28694" idx="0"/>
            <a:endCxn id="28688" idx="4"/>
          </p:cNvCxnSpPr>
          <p:nvPr/>
        </p:nvCxnSpPr>
        <p:spPr bwMode="auto">
          <a:xfrm flipV="1">
            <a:off x="9018588" y="1631951"/>
            <a:ext cx="0" cy="2246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8688" name="Oval 15">
            <a:extLst>
              <a:ext uri="{FF2B5EF4-FFF2-40B4-BE49-F238E27FC236}">
                <a16:creationId xmlns:a16="http://schemas.microsoft.com/office/drawing/2014/main" id="{711E2B96-B064-42B4-BA94-5663C6ADB2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1371601"/>
            <a:ext cx="250825" cy="252413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8</a:t>
            </a:r>
          </a:p>
        </p:txBody>
      </p:sp>
      <p:cxnSp>
        <p:nvCxnSpPr>
          <p:cNvPr id="28689" name="AutoShape 16">
            <a:extLst>
              <a:ext uri="{FF2B5EF4-FFF2-40B4-BE49-F238E27FC236}">
                <a16:creationId xmlns:a16="http://schemas.microsoft.com/office/drawing/2014/main" id="{D36151D4-ABBD-4F92-8A9C-A2448B17061A}"/>
              </a:ext>
            </a:extLst>
          </p:cNvPr>
          <p:cNvCxnSpPr>
            <a:cxnSpLocks noChangeShapeType="1"/>
            <a:stCxn id="28683" idx="6"/>
            <a:endCxn id="28688" idx="2"/>
          </p:cNvCxnSpPr>
          <p:nvPr/>
        </p:nvCxnSpPr>
        <p:spPr bwMode="auto">
          <a:xfrm>
            <a:off x="6430964" y="1498600"/>
            <a:ext cx="245427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690" name="AutoShape 17">
            <a:extLst>
              <a:ext uri="{FF2B5EF4-FFF2-40B4-BE49-F238E27FC236}">
                <a16:creationId xmlns:a16="http://schemas.microsoft.com/office/drawing/2014/main" id="{5B4B2FDB-CF07-4E18-83FF-DC4229C80033}"/>
              </a:ext>
            </a:extLst>
          </p:cNvPr>
          <p:cNvCxnSpPr>
            <a:cxnSpLocks noChangeShapeType="1"/>
            <a:stCxn id="28683" idx="5"/>
            <a:endCxn id="28684" idx="1"/>
          </p:cNvCxnSpPr>
          <p:nvPr/>
        </p:nvCxnSpPr>
        <p:spPr bwMode="auto">
          <a:xfrm>
            <a:off x="6386513" y="1595439"/>
            <a:ext cx="11938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8691" name="Oval 18">
            <a:extLst>
              <a:ext uri="{FF2B5EF4-FFF2-40B4-BE49-F238E27FC236}">
                <a16:creationId xmlns:a16="http://schemas.microsoft.com/office/drawing/2014/main" id="{5700835C-1A91-4C1B-A556-743EBB917E1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38862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28692" name="AutoShape 19">
            <a:extLst>
              <a:ext uri="{FF2B5EF4-FFF2-40B4-BE49-F238E27FC236}">
                <a16:creationId xmlns:a16="http://schemas.microsoft.com/office/drawing/2014/main" id="{CEAC978E-A74F-4ACF-B1E0-4F3F74E138C7}"/>
              </a:ext>
            </a:extLst>
          </p:cNvPr>
          <p:cNvCxnSpPr>
            <a:cxnSpLocks noChangeShapeType="1"/>
            <a:stCxn id="28691" idx="6"/>
            <a:endCxn id="28693" idx="2"/>
          </p:cNvCxnSpPr>
          <p:nvPr/>
        </p:nvCxnSpPr>
        <p:spPr bwMode="auto">
          <a:xfrm>
            <a:off x="4071939" y="40132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8693" name="Oval 20">
            <a:extLst>
              <a:ext uri="{FF2B5EF4-FFF2-40B4-BE49-F238E27FC236}">
                <a16:creationId xmlns:a16="http://schemas.microsoft.com/office/drawing/2014/main" id="{51197409-1854-43F8-8110-5A7076EAD7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38862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8694" name="Oval 21">
            <a:extLst>
              <a:ext uri="{FF2B5EF4-FFF2-40B4-BE49-F238E27FC236}">
                <a16:creationId xmlns:a16="http://schemas.microsoft.com/office/drawing/2014/main" id="{4E2E8192-E16B-403B-BC99-16BAC75BA6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38862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9</a:t>
            </a:r>
          </a:p>
        </p:txBody>
      </p:sp>
      <p:cxnSp>
        <p:nvCxnSpPr>
          <p:cNvPr id="28695" name="AutoShape 22">
            <a:extLst>
              <a:ext uri="{FF2B5EF4-FFF2-40B4-BE49-F238E27FC236}">
                <a16:creationId xmlns:a16="http://schemas.microsoft.com/office/drawing/2014/main" id="{02EE3721-2919-423F-A334-4A0A8C4F87B9}"/>
              </a:ext>
            </a:extLst>
          </p:cNvPr>
          <p:cNvCxnSpPr>
            <a:cxnSpLocks noChangeShapeType="1"/>
            <a:stCxn id="28693" idx="6"/>
            <a:endCxn id="28694" idx="2"/>
          </p:cNvCxnSpPr>
          <p:nvPr/>
        </p:nvCxnSpPr>
        <p:spPr bwMode="auto">
          <a:xfrm>
            <a:off x="6430964" y="4013200"/>
            <a:ext cx="245427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696" name="AutoShape 23">
            <a:extLst>
              <a:ext uri="{FF2B5EF4-FFF2-40B4-BE49-F238E27FC236}">
                <a16:creationId xmlns:a16="http://schemas.microsoft.com/office/drawing/2014/main" id="{DEE54EDE-95FF-4280-89D4-4F186C578B9B}"/>
              </a:ext>
            </a:extLst>
          </p:cNvPr>
          <p:cNvCxnSpPr>
            <a:cxnSpLocks noChangeShapeType="1"/>
            <a:stCxn id="28676" idx="5"/>
            <a:endCxn id="28691" idx="1"/>
          </p:cNvCxnSpPr>
          <p:nvPr/>
        </p:nvCxnSpPr>
        <p:spPr bwMode="auto">
          <a:xfrm>
            <a:off x="2957514" y="2890839"/>
            <a:ext cx="892175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697" name="AutoShape 24">
            <a:extLst>
              <a:ext uri="{FF2B5EF4-FFF2-40B4-BE49-F238E27FC236}">
                <a16:creationId xmlns:a16="http://schemas.microsoft.com/office/drawing/2014/main" id="{FA01928B-11D6-40F4-B1E4-F6959FEDE801}"/>
              </a:ext>
            </a:extLst>
          </p:cNvPr>
          <p:cNvCxnSpPr>
            <a:cxnSpLocks noChangeShapeType="1"/>
            <a:stCxn id="28691" idx="7"/>
            <a:endCxn id="28678" idx="3"/>
          </p:cNvCxnSpPr>
          <p:nvPr/>
        </p:nvCxnSpPr>
        <p:spPr bwMode="auto">
          <a:xfrm flipV="1">
            <a:off x="4027489" y="2890839"/>
            <a:ext cx="1114425" cy="1023937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698" name="AutoShape 25">
            <a:extLst>
              <a:ext uri="{FF2B5EF4-FFF2-40B4-BE49-F238E27FC236}">
                <a16:creationId xmlns:a16="http://schemas.microsoft.com/office/drawing/2014/main" id="{88C07050-98A5-456C-8749-CCA12AB6730B}"/>
              </a:ext>
            </a:extLst>
          </p:cNvPr>
          <p:cNvCxnSpPr>
            <a:cxnSpLocks noChangeShapeType="1"/>
            <a:stCxn id="28678" idx="5"/>
            <a:endCxn id="28693" idx="1"/>
          </p:cNvCxnSpPr>
          <p:nvPr/>
        </p:nvCxnSpPr>
        <p:spPr bwMode="auto">
          <a:xfrm>
            <a:off x="5319713" y="2890839"/>
            <a:ext cx="889000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699" name="AutoShape 26">
            <a:extLst>
              <a:ext uri="{FF2B5EF4-FFF2-40B4-BE49-F238E27FC236}">
                <a16:creationId xmlns:a16="http://schemas.microsoft.com/office/drawing/2014/main" id="{8A10DF48-308F-4C21-8F81-BCABAC2C9628}"/>
              </a:ext>
            </a:extLst>
          </p:cNvPr>
          <p:cNvCxnSpPr>
            <a:cxnSpLocks noChangeShapeType="1"/>
            <a:stCxn id="28694" idx="1"/>
            <a:endCxn id="28684" idx="5"/>
          </p:cNvCxnSpPr>
          <p:nvPr/>
        </p:nvCxnSpPr>
        <p:spPr bwMode="auto">
          <a:xfrm flipH="1" flipV="1">
            <a:off x="7758114" y="2890839"/>
            <a:ext cx="117157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700" name="AutoShape 27">
            <a:extLst>
              <a:ext uri="{FF2B5EF4-FFF2-40B4-BE49-F238E27FC236}">
                <a16:creationId xmlns:a16="http://schemas.microsoft.com/office/drawing/2014/main" id="{8BCB6228-0263-432F-AB3F-1FE15D6872EE}"/>
              </a:ext>
            </a:extLst>
          </p:cNvPr>
          <p:cNvCxnSpPr>
            <a:cxnSpLocks noChangeShapeType="1"/>
            <a:stCxn id="28693" idx="7"/>
            <a:endCxn id="28684" idx="3"/>
          </p:cNvCxnSpPr>
          <p:nvPr/>
        </p:nvCxnSpPr>
        <p:spPr bwMode="auto">
          <a:xfrm flipV="1">
            <a:off x="6386513" y="2890839"/>
            <a:ext cx="1193800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701" name="AutoShape 28">
            <a:extLst>
              <a:ext uri="{FF2B5EF4-FFF2-40B4-BE49-F238E27FC236}">
                <a16:creationId xmlns:a16="http://schemas.microsoft.com/office/drawing/2014/main" id="{62D48096-DB1A-4B97-BAEE-F646E9179EB8}"/>
              </a:ext>
            </a:extLst>
          </p:cNvPr>
          <p:cNvCxnSpPr>
            <a:cxnSpLocks noChangeShapeType="1"/>
            <a:stCxn id="28683" idx="3"/>
            <a:endCxn id="28678" idx="7"/>
          </p:cNvCxnSpPr>
          <p:nvPr/>
        </p:nvCxnSpPr>
        <p:spPr bwMode="auto">
          <a:xfrm flipH="1">
            <a:off x="5319713" y="1595439"/>
            <a:ext cx="889000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8702" name="Text Box 29">
            <a:extLst>
              <a:ext uri="{FF2B5EF4-FFF2-40B4-BE49-F238E27FC236}">
                <a16:creationId xmlns:a16="http://schemas.microsoft.com/office/drawing/2014/main" id="{1F9F406D-7E13-4BFF-9389-6912D41DF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667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0</a:t>
            </a:r>
          </a:p>
        </p:txBody>
      </p:sp>
      <p:sp>
        <p:nvSpPr>
          <p:cNvPr id="28703" name="Text Box 30">
            <a:extLst>
              <a:ext uri="{FF2B5EF4-FFF2-40B4-BE49-F238E27FC236}">
                <a16:creationId xmlns:a16="http://schemas.microsoft.com/office/drawing/2014/main" id="{8171FCCB-E091-4E56-AB6B-22032C452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105400"/>
            <a:ext cx="1905000" cy="381000"/>
          </a:xfrm>
          <a:prstGeom prst="rect">
            <a:avLst/>
          </a:prstGeom>
          <a:solidFill>
            <a:schemeClr val="tx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Undiscovered</a:t>
            </a:r>
          </a:p>
        </p:txBody>
      </p:sp>
      <p:sp>
        <p:nvSpPr>
          <p:cNvPr id="28704" name="Text Box 31">
            <a:extLst>
              <a:ext uri="{FF2B5EF4-FFF2-40B4-BE49-F238E27FC236}">
                <a16:creationId xmlns:a16="http://schemas.microsoft.com/office/drawing/2014/main" id="{AF315269-D05A-4BDD-BE83-FA21DCC5A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86400"/>
            <a:ext cx="1905000" cy="381000"/>
          </a:xfrm>
          <a:prstGeom prst="rect">
            <a:avLst/>
          </a:prstGeom>
          <a:solidFill>
            <a:srgbClr val="0033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Discovered</a:t>
            </a:r>
          </a:p>
        </p:txBody>
      </p:sp>
      <p:sp>
        <p:nvSpPr>
          <p:cNvPr id="28705" name="Text Box 32">
            <a:extLst>
              <a:ext uri="{FF2B5EF4-FFF2-40B4-BE49-F238E27FC236}">
                <a16:creationId xmlns:a16="http://schemas.microsoft.com/office/drawing/2014/main" id="{4447025D-EA82-48EB-9C9E-090E04F24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48400"/>
            <a:ext cx="1905000" cy="381000"/>
          </a:xfrm>
          <a:prstGeom prst="rect">
            <a:avLst/>
          </a:prstGeom>
          <a:solidFill>
            <a:srgbClr val="0066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Finished</a:t>
            </a:r>
          </a:p>
        </p:txBody>
      </p:sp>
      <p:sp>
        <p:nvSpPr>
          <p:cNvPr id="28706" name="Text Box 33">
            <a:extLst>
              <a:ext uri="{FF2B5EF4-FFF2-40B4-BE49-F238E27FC236}">
                <a16:creationId xmlns:a16="http://schemas.microsoft.com/office/drawing/2014/main" id="{4CD628FD-2E00-4964-B19D-76E7A038A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10200"/>
            <a:ext cx="4191000" cy="381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FIFO Queue: 7 9  </a:t>
            </a:r>
          </a:p>
        </p:txBody>
      </p:sp>
      <p:sp>
        <p:nvSpPr>
          <p:cNvPr id="28707" name="Text Box 34">
            <a:extLst>
              <a:ext uri="{FF2B5EF4-FFF2-40B4-BE49-F238E27FC236}">
                <a16:creationId xmlns:a16="http://schemas.microsoft.com/office/drawing/2014/main" id="{3011FF67-F4D4-4EFF-86B7-312F7B6D3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867400"/>
            <a:ext cx="1905000" cy="381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Top of queue</a:t>
            </a:r>
          </a:p>
        </p:txBody>
      </p:sp>
      <p:sp>
        <p:nvSpPr>
          <p:cNvPr id="28708" name="Text Box 35">
            <a:extLst>
              <a:ext uri="{FF2B5EF4-FFF2-40B4-BE49-F238E27FC236}">
                <a16:creationId xmlns:a16="http://schemas.microsoft.com/office/drawing/2014/main" id="{25D5AA4E-6071-4B47-8A38-B36141931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8709" name="Text Box 36">
            <a:extLst>
              <a:ext uri="{FF2B5EF4-FFF2-40B4-BE49-F238E27FC236}">
                <a16:creationId xmlns:a16="http://schemas.microsoft.com/office/drawing/2014/main" id="{9C3DA875-B713-4F40-BC1F-1C61E36FB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8710" name="Text Box 37">
            <a:extLst>
              <a:ext uri="{FF2B5EF4-FFF2-40B4-BE49-F238E27FC236}">
                <a16:creationId xmlns:a16="http://schemas.microsoft.com/office/drawing/2014/main" id="{F525A3A1-5373-4223-8C96-96BDDB5C9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8711" name="Text Box 38">
            <a:extLst>
              <a:ext uri="{FF2B5EF4-FFF2-40B4-BE49-F238E27FC236}">
                <a16:creationId xmlns:a16="http://schemas.microsoft.com/office/drawing/2014/main" id="{DF7BBE63-24B3-4293-8717-F0C38D8AF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28712" name="Text Box 39">
            <a:extLst>
              <a:ext uri="{FF2B5EF4-FFF2-40B4-BE49-F238E27FC236}">
                <a16:creationId xmlns:a16="http://schemas.microsoft.com/office/drawing/2014/main" id="{C61FF4E7-B85D-4EEE-8494-CFD7E2DCC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28713" name="Text Box 40">
            <a:extLst>
              <a:ext uri="{FF2B5EF4-FFF2-40B4-BE49-F238E27FC236}">
                <a16:creationId xmlns:a16="http://schemas.microsoft.com/office/drawing/2014/main" id="{1E706CDA-21EB-4354-A874-2A2D38CF3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1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28714" name="Text Box 41">
            <a:extLst>
              <a:ext uri="{FF2B5EF4-FFF2-40B4-BE49-F238E27FC236}">
                <a16:creationId xmlns:a16="http://schemas.microsoft.com/office/drawing/2014/main" id="{0FE4EF9D-3347-422B-BF62-22B11AA0E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28715" name="Text Box 42">
            <a:extLst>
              <a:ext uri="{FF2B5EF4-FFF2-40B4-BE49-F238E27FC236}">
                <a16:creationId xmlns:a16="http://schemas.microsoft.com/office/drawing/2014/main" id="{3D649012-38EA-45F5-9D52-A3EC44E43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1" y="4191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38885E-E2C4-4BFF-A93E-FC69EB63A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>
            <a:extLst>
              <a:ext uri="{FF2B5EF4-FFF2-40B4-BE49-F238E27FC236}">
                <a16:creationId xmlns:a16="http://schemas.microsoft.com/office/drawing/2014/main" id="{168159B9-C98B-4A3A-8639-D4234D33A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 First Search - Directed Graph</a:t>
            </a:r>
          </a:p>
        </p:txBody>
      </p:sp>
      <p:sp>
        <p:nvSpPr>
          <p:cNvPr id="29700" name="Oval 3">
            <a:extLst>
              <a:ext uri="{FF2B5EF4-FFF2-40B4-BE49-F238E27FC236}">
                <a16:creationId xmlns:a16="http://schemas.microsoft.com/office/drawing/2014/main" id="{BDE1F13E-11C3-4C40-B6AC-C028FCB6DC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29701" name="Oval 4">
            <a:extLst>
              <a:ext uri="{FF2B5EF4-FFF2-40B4-BE49-F238E27FC236}">
                <a16:creationId xmlns:a16="http://schemas.microsoft.com/office/drawing/2014/main" id="{841A1718-C5A9-4672-A755-0D396157A67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9702" name="Oval 5">
            <a:extLst>
              <a:ext uri="{FF2B5EF4-FFF2-40B4-BE49-F238E27FC236}">
                <a16:creationId xmlns:a16="http://schemas.microsoft.com/office/drawing/2014/main" id="{96228C65-5DAB-4CC3-B8DE-4D53C1CCF8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29703" name="AutoShape 6">
            <a:extLst>
              <a:ext uri="{FF2B5EF4-FFF2-40B4-BE49-F238E27FC236}">
                <a16:creationId xmlns:a16="http://schemas.microsoft.com/office/drawing/2014/main" id="{77FA5196-1C58-461B-A286-48F2948A13D5}"/>
              </a:ext>
            </a:extLst>
          </p:cNvPr>
          <p:cNvCxnSpPr>
            <a:cxnSpLocks noChangeShapeType="1"/>
            <a:stCxn id="29700" idx="7"/>
            <a:endCxn id="29701" idx="3"/>
          </p:cNvCxnSpPr>
          <p:nvPr/>
        </p:nvCxnSpPr>
        <p:spPr bwMode="auto">
          <a:xfrm flipV="1">
            <a:off x="2957514" y="1595439"/>
            <a:ext cx="892175" cy="1101725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704" name="AutoShape 7">
            <a:extLst>
              <a:ext uri="{FF2B5EF4-FFF2-40B4-BE49-F238E27FC236}">
                <a16:creationId xmlns:a16="http://schemas.microsoft.com/office/drawing/2014/main" id="{836173F0-AE4E-42BD-9EFD-5BDDE4230C22}"/>
              </a:ext>
            </a:extLst>
          </p:cNvPr>
          <p:cNvCxnSpPr>
            <a:cxnSpLocks noChangeShapeType="1"/>
            <a:stCxn id="29700" idx="6"/>
            <a:endCxn id="29702" idx="2"/>
          </p:cNvCxnSpPr>
          <p:nvPr/>
        </p:nvCxnSpPr>
        <p:spPr bwMode="auto">
          <a:xfrm>
            <a:off x="3001963" y="2794000"/>
            <a:ext cx="2095500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705" name="AutoShape 8">
            <a:extLst>
              <a:ext uri="{FF2B5EF4-FFF2-40B4-BE49-F238E27FC236}">
                <a16:creationId xmlns:a16="http://schemas.microsoft.com/office/drawing/2014/main" id="{0D162685-CA1E-48BE-9338-AC456602292B}"/>
              </a:ext>
            </a:extLst>
          </p:cNvPr>
          <p:cNvCxnSpPr>
            <a:cxnSpLocks noChangeShapeType="1"/>
            <a:stCxn id="29701" idx="6"/>
            <a:endCxn id="29707" idx="2"/>
          </p:cNvCxnSpPr>
          <p:nvPr/>
        </p:nvCxnSpPr>
        <p:spPr bwMode="auto">
          <a:xfrm>
            <a:off x="4071939" y="14986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706" name="AutoShape 9">
            <a:extLst>
              <a:ext uri="{FF2B5EF4-FFF2-40B4-BE49-F238E27FC236}">
                <a16:creationId xmlns:a16="http://schemas.microsoft.com/office/drawing/2014/main" id="{DE495F35-C3BA-4F07-B26B-CF6DD2E2384A}"/>
              </a:ext>
            </a:extLst>
          </p:cNvPr>
          <p:cNvCxnSpPr>
            <a:cxnSpLocks noChangeShapeType="1"/>
            <a:stCxn id="29701" idx="5"/>
            <a:endCxn id="29702" idx="1"/>
          </p:cNvCxnSpPr>
          <p:nvPr/>
        </p:nvCxnSpPr>
        <p:spPr bwMode="auto">
          <a:xfrm>
            <a:off x="4027489" y="1595439"/>
            <a:ext cx="1114425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9707" name="Oval 10">
            <a:extLst>
              <a:ext uri="{FF2B5EF4-FFF2-40B4-BE49-F238E27FC236}">
                <a16:creationId xmlns:a16="http://schemas.microsoft.com/office/drawing/2014/main" id="{238E45BE-79DE-4CD2-8426-411DE994EF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9708" name="Oval 11">
            <a:extLst>
              <a:ext uri="{FF2B5EF4-FFF2-40B4-BE49-F238E27FC236}">
                <a16:creationId xmlns:a16="http://schemas.microsoft.com/office/drawing/2014/main" id="{EC1E3029-9B01-4CB4-B011-CF46875F67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43801" y="2668589"/>
            <a:ext cx="250825" cy="250825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7</a:t>
            </a:r>
          </a:p>
        </p:txBody>
      </p:sp>
      <p:cxnSp>
        <p:nvCxnSpPr>
          <p:cNvPr id="29709" name="AutoShape 12">
            <a:extLst>
              <a:ext uri="{FF2B5EF4-FFF2-40B4-BE49-F238E27FC236}">
                <a16:creationId xmlns:a16="http://schemas.microsoft.com/office/drawing/2014/main" id="{97B61373-9E2A-4783-AA8C-38A68AE33E99}"/>
              </a:ext>
            </a:extLst>
          </p:cNvPr>
          <p:cNvCxnSpPr>
            <a:cxnSpLocks noChangeShapeType="1"/>
            <a:stCxn id="29712" idx="3"/>
            <a:endCxn id="29708" idx="7"/>
          </p:cNvCxnSpPr>
          <p:nvPr/>
        </p:nvCxnSpPr>
        <p:spPr bwMode="auto">
          <a:xfrm flipH="1">
            <a:off x="7758114" y="1595439"/>
            <a:ext cx="117157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710" name="AutoShape 13">
            <a:extLst>
              <a:ext uri="{FF2B5EF4-FFF2-40B4-BE49-F238E27FC236}">
                <a16:creationId xmlns:a16="http://schemas.microsoft.com/office/drawing/2014/main" id="{6F1162C5-1E82-4353-987F-E85C99E3C4A3}"/>
              </a:ext>
            </a:extLst>
          </p:cNvPr>
          <p:cNvCxnSpPr>
            <a:cxnSpLocks noChangeShapeType="1"/>
            <a:stCxn id="29708" idx="2"/>
            <a:endCxn id="29702" idx="6"/>
          </p:cNvCxnSpPr>
          <p:nvPr/>
        </p:nvCxnSpPr>
        <p:spPr bwMode="auto">
          <a:xfrm flipH="1">
            <a:off x="5364163" y="2794000"/>
            <a:ext cx="21717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711" name="AutoShape 14">
            <a:extLst>
              <a:ext uri="{FF2B5EF4-FFF2-40B4-BE49-F238E27FC236}">
                <a16:creationId xmlns:a16="http://schemas.microsoft.com/office/drawing/2014/main" id="{51AD959C-0D86-40FF-AD85-24325788C4C0}"/>
              </a:ext>
            </a:extLst>
          </p:cNvPr>
          <p:cNvCxnSpPr>
            <a:cxnSpLocks noChangeShapeType="1"/>
            <a:stCxn id="29718" idx="0"/>
            <a:endCxn id="29712" idx="4"/>
          </p:cNvCxnSpPr>
          <p:nvPr/>
        </p:nvCxnSpPr>
        <p:spPr bwMode="auto">
          <a:xfrm flipV="1">
            <a:off x="9018588" y="1631951"/>
            <a:ext cx="0" cy="2246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9712" name="Oval 15">
            <a:extLst>
              <a:ext uri="{FF2B5EF4-FFF2-40B4-BE49-F238E27FC236}">
                <a16:creationId xmlns:a16="http://schemas.microsoft.com/office/drawing/2014/main" id="{73ADFC04-6D5E-4189-9828-F96582B2222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8</a:t>
            </a:r>
          </a:p>
        </p:txBody>
      </p:sp>
      <p:cxnSp>
        <p:nvCxnSpPr>
          <p:cNvPr id="29713" name="AutoShape 16">
            <a:extLst>
              <a:ext uri="{FF2B5EF4-FFF2-40B4-BE49-F238E27FC236}">
                <a16:creationId xmlns:a16="http://schemas.microsoft.com/office/drawing/2014/main" id="{8D239A0B-E69F-48B9-AB1D-32BA17D9C243}"/>
              </a:ext>
            </a:extLst>
          </p:cNvPr>
          <p:cNvCxnSpPr>
            <a:cxnSpLocks noChangeShapeType="1"/>
            <a:stCxn id="29707" idx="6"/>
            <a:endCxn id="29712" idx="2"/>
          </p:cNvCxnSpPr>
          <p:nvPr/>
        </p:nvCxnSpPr>
        <p:spPr bwMode="auto">
          <a:xfrm>
            <a:off x="6430964" y="1498600"/>
            <a:ext cx="245427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714" name="AutoShape 17">
            <a:extLst>
              <a:ext uri="{FF2B5EF4-FFF2-40B4-BE49-F238E27FC236}">
                <a16:creationId xmlns:a16="http://schemas.microsoft.com/office/drawing/2014/main" id="{C3F97723-1370-4F18-823A-D2038DA04AD3}"/>
              </a:ext>
            </a:extLst>
          </p:cNvPr>
          <p:cNvCxnSpPr>
            <a:cxnSpLocks noChangeShapeType="1"/>
            <a:stCxn id="29707" idx="5"/>
            <a:endCxn id="29708" idx="1"/>
          </p:cNvCxnSpPr>
          <p:nvPr/>
        </p:nvCxnSpPr>
        <p:spPr bwMode="auto">
          <a:xfrm>
            <a:off x="6386513" y="1595439"/>
            <a:ext cx="11938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9715" name="Oval 18">
            <a:extLst>
              <a:ext uri="{FF2B5EF4-FFF2-40B4-BE49-F238E27FC236}">
                <a16:creationId xmlns:a16="http://schemas.microsoft.com/office/drawing/2014/main" id="{25C00F59-FFDA-42CA-9B60-DC0481AD93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38862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29716" name="AutoShape 19">
            <a:extLst>
              <a:ext uri="{FF2B5EF4-FFF2-40B4-BE49-F238E27FC236}">
                <a16:creationId xmlns:a16="http://schemas.microsoft.com/office/drawing/2014/main" id="{3B9E3BC5-71B3-43B7-9003-A2C484EB92C2}"/>
              </a:ext>
            </a:extLst>
          </p:cNvPr>
          <p:cNvCxnSpPr>
            <a:cxnSpLocks noChangeShapeType="1"/>
            <a:stCxn id="29715" idx="6"/>
            <a:endCxn id="29717" idx="2"/>
          </p:cNvCxnSpPr>
          <p:nvPr/>
        </p:nvCxnSpPr>
        <p:spPr bwMode="auto">
          <a:xfrm>
            <a:off x="4071939" y="40132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9717" name="Oval 20">
            <a:extLst>
              <a:ext uri="{FF2B5EF4-FFF2-40B4-BE49-F238E27FC236}">
                <a16:creationId xmlns:a16="http://schemas.microsoft.com/office/drawing/2014/main" id="{93B119F6-FF65-4160-AC36-A75FFEEA75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38862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9718" name="Oval 21">
            <a:extLst>
              <a:ext uri="{FF2B5EF4-FFF2-40B4-BE49-F238E27FC236}">
                <a16:creationId xmlns:a16="http://schemas.microsoft.com/office/drawing/2014/main" id="{AC12DB5E-87EE-4AAC-AFEE-3934AB3312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38862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9</a:t>
            </a:r>
          </a:p>
        </p:txBody>
      </p:sp>
      <p:cxnSp>
        <p:nvCxnSpPr>
          <p:cNvPr id="29719" name="AutoShape 22">
            <a:extLst>
              <a:ext uri="{FF2B5EF4-FFF2-40B4-BE49-F238E27FC236}">
                <a16:creationId xmlns:a16="http://schemas.microsoft.com/office/drawing/2014/main" id="{C4279AF9-B47E-460D-B389-CA6017EE4F8C}"/>
              </a:ext>
            </a:extLst>
          </p:cNvPr>
          <p:cNvCxnSpPr>
            <a:cxnSpLocks noChangeShapeType="1"/>
            <a:stCxn id="29717" idx="6"/>
            <a:endCxn id="29718" idx="2"/>
          </p:cNvCxnSpPr>
          <p:nvPr/>
        </p:nvCxnSpPr>
        <p:spPr bwMode="auto">
          <a:xfrm>
            <a:off x="6430964" y="4013200"/>
            <a:ext cx="245427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720" name="AutoShape 23">
            <a:extLst>
              <a:ext uri="{FF2B5EF4-FFF2-40B4-BE49-F238E27FC236}">
                <a16:creationId xmlns:a16="http://schemas.microsoft.com/office/drawing/2014/main" id="{3B0785C0-FFBB-4FB7-9DE0-421CDC6DE1E8}"/>
              </a:ext>
            </a:extLst>
          </p:cNvPr>
          <p:cNvCxnSpPr>
            <a:cxnSpLocks noChangeShapeType="1"/>
            <a:stCxn id="29700" idx="5"/>
            <a:endCxn id="29715" idx="1"/>
          </p:cNvCxnSpPr>
          <p:nvPr/>
        </p:nvCxnSpPr>
        <p:spPr bwMode="auto">
          <a:xfrm>
            <a:off x="2957514" y="2890839"/>
            <a:ext cx="892175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721" name="AutoShape 24">
            <a:extLst>
              <a:ext uri="{FF2B5EF4-FFF2-40B4-BE49-F238E27FC236}">
                <a16:creationId xmlns:a16="http://schemas.microsoft.com/office/drawing/2014/main" id="{385CF67F-9653-4BF4-9290-278D4C113643}"/>
              </a:ext>
            </a:extLst>
          </p:cNvPr>
          <p:cNvCxnSpPr>
            <a:cxnSpLocks noChangeShapeType="1"/>
            <a:stCxn id="29715" idx="7"/>
            <a:endCxn id="29702" idx="3"/>
          </p:cNvCxnSpPr>
          <p:nvPr/>
        </p:nvCxnSpPr>
        <p:spPr bwMode="auto">
          <a:xfrm flipV="1">
            <a:off x="4027489" y="2890839"/>
            <a:ext cx="1114425" cy="1023937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722" name="AutoShape 25">
            <a:extLst>
              <a:ext uri="{FF2B5EF4-FFF2-40B4-BE49-F238E27FC236}">
                <a16:creationId xmlns:a16="http://schemas.microsoft.com/office/drawing/2014/main" id="{747A4BB2-FDFD-4FD2-A361-48D413162F62}"/>
              </a:ext>
            </a:extLst>
          </p:cNvPr>
          <p:cNvCxnSpPr>
            <a:cxnSpLocks noChangeShapeType="1"/>
            <a:stCxn id="29702" idx="5"/>
            <a:endCxn id="29717" idx="1"/>
          </p:cNvCxnSpPr>
          <p:nvPr/>
        </p:nvCxnSpPr>
        <p:spPr bwMode="auto">
          <a:xfrm>
            <a:off x="5319713" y="2890839"/>
            <a:ext cx="889000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723" name="AutoShape 26">
            <a:extLst>
              <a:ext uri="{FF2B5EF4-FFF2-40B4-BE49-F238E27FC236}">
                <a16:creationId xmlns:a16="http://schemas.microsoft.com/office/drawing/2014/main" id="{916BF451-B61C-423A-A857-F8B6D94B3F00}"/>
              </a:ext>
            </a:extLst>
          </p:cNvPr>
          <p:cNvCxnSpPr>
            <a:cxnSpLocks noChangeShapeType="1"/>
            <a:stCxn id="29718" idx="1"/>
            <a:endCxn id="29708" idx="5"/>
          </p:cNvCxnSpPr>
          <p:nvPr/>
        </p:nvCxnSpPr>
        <p:spPr bwMode="auto">
          <a:xfrm flipH="1" flipV="1">
            <a:off x="7758114" y="2890839"/>
            <a:ext cx="117157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724" name="AutoShape 27">
            <a:extLst>
              <a:ext uri="{FF2B5EF4-FFF2-40B4-BE49-F238E27FC236}">
                <a16:creationId xmlns:a16="http://schemas.microsoft.com/office/drawing/2014/main" id="{CFBF218D-8DE7-44B7-BC50-E12A78A7EE64}"/>
              </a:ext>
            </a:extLst>
          </p:cNvPr>
          <p:cNvCxnSpPr>
            <a:cxnSpLocks noChangeShapeType="1"/>
            <a:stCxn id="29717" idx="7"/>
            <a:endCxn id="29708" idx="3"/>
          </p:cNvCxnSpPr>
          <p:nvPr/>
        </p:nvCxnSpPr>
        <p:spPr bwMode="auto">
          <a:xfrm flipV="1">
            <a:off x="6386513" y="2890839"/>
            <a:ext cx="1193800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725" name="AutoShape 28">
            <a:extLst>
              <a:ext uri="{FF2B5EF4-FFF2-40B4-BE49-F238E27FC236}">
                <a16:creationId xmlns:a16="http://schemas.microsoft.com/office/drawing/2014/main" id="{9AB94C88-1788-4058-AEA1-D959D1DC6F3B}"/>
              </a:ext>
            </a:extLst>
          </p:cNvPr>
          <p:cNvCxnSpPr>
            <a:cxnSpLocks noChangeShapeType="1"/>
            <a:stCxn id="29707" idx="3"/>
            <a:endCxn id="29702" idx="7"/>
          </p:cNvCxnSpPr>
          <p:nvPr/>
        </p:nvCxnSpPr>
        <p:spPr bwMode="auto">
          <a:xfrm flipH="1">
            <a:off x="5319713" y="1595439"/>
            <a:ext cx="889000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9726" name="Text Box 29">
            <a:extLst>
              <a:ext uri="{FF2B5EF4-FFF2-40B4-BE49-F238E27FC236}">
                <a16:creationId xmlns:a16="http://schemas.microsoft.com/office/drawing/2014/main" id="{06F370D3-C96B-43AB-BB76-AFE90A30F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667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0</a:t>
            </a:r>
          </a:p>
        </p:txBody>
      </p:sp>
      <p:sp>
        <p:nvSpPr>
          <p:cNvPr id="29727" name="Text Box 30">
            <a:extLst>
              <a:ext uri="{FF2B5EF4-FFF2-40B4-BE49-F238E27FC236}">
                <a16:creationId xmlns:a16="http://schemas.microsoft.com/office/drawing/2014/main" id="{B2E11CCE-9AB6-4B08-92BE-B84A0C756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105400"/>
            <a:ext cx="1905000" cy="381000"/>
          </a:xfrm>
          <a:prstGeom prst="rect">
            <a:avLst/>
          </a:prstGeom>
          <a:solidFill>
            <a:schemeClr val="tx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Undiscovered</a:t>
            </a:r>
          </a:p>
        </p:txBody>
      </p:sp>
      <p:sp>
        <p:nvSpPr>
          <p:cNvPr id="29728" name="Text Box 31">
            <a:extLst>
              <a:ext uri="{FF2B5EF4-FFF2-40B4-BE49-F238E27FC236}">
                <a16:creationId xmlns:a16="http://schemas.microsoft.com/office/drawing/2014/main" id="{3EAAB531-7761-4D6B-A41E-2DA820ADC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86400"/>
            <a:ext cx="1905000" cy="381000"/>
          </a:xfrm>
          <a:prstGeom prst="rect">
            <a:avLst/>
          </a:prstGeom>
          <a:solidFill>
            <a:srgbClr val="0033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Discovered</a:t>
            </a:r>
          </a:p>
        </p:txBody>
      </p:sp>
      <p:sp>
        <p:nvSpPr>
          <p:cNvPr id="29729" name="Text Box 32">
            <a:extLst>
              <a:ext uri="{FF2B5EF4-FFF2-40B4-BE49-F238E27FC236}">
                <a16:creationId xmlns:a16="http://schemas.microsoft.com/office/drawing/2014/main" id="{50D6DDE8-ACC6-4AB0-8C02-28E8B9732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48400"/>
            <a:ext cx="1905000" cy="381000"/>
          </a:xfrm>
          <a:prstGeom prst="rect">
            <a:avLst/>
          </a:prstGeom>
          <a:solidFill>
            <a:srgbClr val="0066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Finished</a:t>
            </a:r>
          </a:p>
        </p:txBody>
      </p:sp>
      <p:sp>
        <p:nvSpPr>
          <p:cNvPr id="29730" name="Text Box 33">
            <a:extLst>
              <a:ext uri="{FF2B5EF4-FFF2-40B4-BE49-F238E27FC236}">
                <a16:creationId xmlns:a16="http://schemas.microsoft.com/office/drawing/2014/main" id="{55313412-E35E-413C-8FDD-716B908AF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10200"/>
            <a:ext cx="4191000" cy="381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FIFO Queue: 9  </a:t>
            </a:r>
          </a:p>
        </p:txBody>
      </p:sp>
      <p:sp>
        <p:nvSpPr>
          <p:cNvPr id="29731" name="Text Box 34">
            <a:extLst>
              <a:ext uri="{FF2B5EF4-FFF2-40B4-BE49-F238E27FC236}">
                <a16:creationId xmlns:a16="http://schemas.microsoft.com/office/drawing/2014/main" id="{5B492E18-8D6B-4DC8-8A9F-85E783E7F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867400"/>
            <a:ext cx="1905000" cy="381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Top of queue</a:t>
            </a:r>
          </a:p>
        </p:txBody>
      </p:sp>
      <p:sp>
        <p:nvSpPr>
          <p:cNvPr id="29732" name="Text Box 35">
            <a:extLst>
              <a:ext uri="{FF2B5EF4-FFF2-40B4-BE49-F238E27FC236}">
                <a16:creationId xmlns:a16="http://schemas.microsoft.com/office/drawing/2014/main" id="{C1C9C165-85C0-48B3-AC4D-D7C1F5A80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9733" name="Text Box 36">
            <a:extLst>
              <a:ext uri="{FF2B5EF4-FFF2-40B4-BE49-F238E27FC236}">
                <a16:creationId xmlns:a16="http://schemas.microsoft.com/office/drawing/2014/main" id="{9D0BEA4C-98AB-40F1-9EB0-D97ED672F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9734" name="Text Box 37">
            <a:extLst>
              <a:ext uri="{FF2B5EF4-FFF2-40B4-BE49-F238E27FC236}">
                <a16:creationId xmlns:a16="http://schemas.microsoft.com/office/drawing/2014/main" id="{9630C496-AC00-45AE-9F3E-188772D9C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29735" name="Text Box 38">
            <a:extLst>
              <a:ext uri="{FF2B5EF4-FFF2-40B4-BE49-F238E27FC236}">
                <a16:creationId xmlns:a16="http://schemas.microsoft.com/office/drawing/2014/main" id="{BA338043-F690-443D-9822-676A3DB38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29736" name="Text Box 39">
            <a:extLst>
              <a:ext uri="{FF2B5EF4-FFF2-40B4-BE49-F238E27FC236}">
                <a16:creationId xmlns:a16="http://schemas.microsoft.com/office/drawing/2014/main" id="{61BEB143-6E36-4173-987F-E0D828766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29737" name="Text Box 40">
            <a:extLst>
              <a:ext uri="{FF2B5EF4-FFF2-40B4-BE49-F238E27FC236}">
                <a16:creationId xmlns:a16="http://schemas.microsoft.com/office/drawing/2014/main" id="{A3E72882-94DC-4FB7-8583-69C6B739A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1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29738" name="Text Box 41">
            <a:extLst>
              <a:ext uri="{FF2B5EF4-FFF2-40B4-BE49-F238E27FC236}">
                <a16:creationId xmlns:a16="http://schemas.microsoft.com/office/drawing/2014/main" id="{5B94257B-9281-407C-B7C2-2B250E0B4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29739" name="Text Box 42">
            <a:extLst>
              <a:ext uri="{FF2B5EF4-FFF2-40B4-BE49-F238E27FC236}">
                <a16:creationId xmlns:a16="http://schemas.microsoft.com/office/drawing/2014/main" id="{F347139E-ADCD-4385-80A4-B8773D1DE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1" y="4191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cxnSp>
        <p:nvCxnSpPr>
          <p:cNvPr id="387115" name="AutoShape 43">
            <a:extLst>
              <a:ext uri="{FF2B5EF4-FFF2-40B4-BE49-F238E27FC236}">
                <a16:creationId xmlns:a16="http://schemas.microsoft.com/office/drawing/2014/main" id="{5B006E4B-211E-4766-AD00-88130EEB5412}"/>
              </a:ext>
            </a:extLst>
          </p:cNvPr>
          <p:cNvCxnSpPr>
            <a:cxnSpLocks noChangeShapeType="1"/>
            <a:stCxn id="29708" idx="1"/>
            <a:endCxn id="29707" idx="5"/>
          </p:cNvCxnSpPr>
          <p:nvPr/>
        </p:nvCxnSpPr>
        <p:spPr bwMode="auto">
          <a:xfrm flipH="1" flipV="1">
            <a:off x="6386513" y="1595439"/>
            <a:ext cx="1193800" cy="1101725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E8A2D0-8C7D-4D80-92DE-AD90B9254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8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>
            <a:extLst>
              <a:ext uri="{FF2B5EF4-FFF2-40B4-BE49-F238E27FC236}">
                <a16:creationId xmlns:a16="http://schemas.microsoft.com/office/drawing/2014/main" id="{F8D31E45-31C0-4273-848E-21C843ADCD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 First Search - Directed Graph</a:t>
            </a:r>
          </a:p>
        </p:txBody>
      </p:sp>
      <p:sp>
        <p:nvSpPr>
          <p:cNvPr id="30724" name="Oval 3">
            <a:extLst>
              <a:ext uri="{FF2B5EF4-FFF2-40B4-BE49-F238E27FC236}">
                <a16:creationId xmlns:a16="http://schemas.microsoft.com/office/drawing/2014/main" id="{FE80BBE0-594E-4881-92AE-38EC2A185D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30725" name="Oval 4">
            <a:extLst>
              <a:ext uri="{FF2B5EF4-FFF2-40B4-BE49-F238E27FC236}">
                <a16:creationId xmlns:a16="http://schemas.microsoft.com/office/drawing/2014/main" id="{99FAF50D-9B63-4F01-8ED6-9BEE7055D5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0726" name="Oval 5">
            <a:extLst>
              <a:ext uri="{FF2B5EF4-FFF2-40B4-BE49-F238E27FC236}">
                <a16:creationId xmlns:a16="http://schemas.microsoft.com/office/drawing/2014/main" id="{09D95237-FFBE-494F-9BE8-DC131135E0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30727" name="AutoShape 6">
            <a:extLst>
              <a:ext uri="{FF2B5EF4-FFF2-40B4-BE49-F238E27FC236}">
                <a16:creationId xmlns:a16="http://schemas.microsoft.com/office/drawing/2014/main" id="{FD8984B8-C7CF-472F-B826-9E0FDF60E8ED}"/>
              </a:ext>
            </a:extLst>
          </p:cNvPr>
          <p:cNvCxnSpPr>
            <a:cxnSpLocks noChangeShapeType="1"/>
            <a:stCxn id="30724" idx="7"/>
            <a:endCxn id="30725" idx="3"/>
          </p:cNvCxnSpPr>
          <p:nvPr/>
        </p:nvCxnSpPr>
        <p:spPr bwMode="auto">
          <a:xfrm flipV="1">
            <a:off x="2957514" y="1595439"/>
            <a:ext cx="892175" cy="1101725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728" name="AutoShape 7">
            <a:extLst>
              <a:ext uri="{FF2B5EF4-FFF2-40B4-BE49-F238E27FC236}">
                <a16:creationId xmlns:a16="http://schemas.microsoft.com/office/drawing/2014/main" id="{19DD3308-EEFD-4DD2-B073-0F4C54C330FA}"/>
              </a:ext>
            </a:extLst>
          </p:cNvPr>
          <p:cNvCxnSpPr>
            <a:cxnSpLocks noChangeShapeType="1"/>
            <a:stCxn id="30724" idx="6"/>
            <a:endCxn id="30726" idx="2"/>
          </p:cNvCxnSpPr>
          <p:nvPr/>
        </p:nvCxnSpPr>
        <p:spPr bwMode="auto">
          <a:xfrm>
            <a:off x="3001963" y="2794000"/>
            <a:ext cx="2095500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729" name="AutoShape 8">
            <a:extLst>
              <a:ext uri="{FF2B5EF4-FFF2-40B4-BE49-F238E27FC236}">
                <a16:creationId xmlns:a16="http://schemas.microsoft.com/office/drawing/2014/main" id="{72C523CC-C36B-48D4-ABB0-BB51C18B5B47}"/>
              </a:ext>
            </a:extLst>
          </p:cNvPr>
          <p:cNvCxnSpPr>
            <a:cxnSpLocks noChangeShapeType="1"/>
            <a:stCxn id="30725" idx="6"/>
            <a:endCxn id="30731" idx="2"/>
          </p:cNvCxnSpPr>
          <p:nvPr/>
        </p:nvCxnSpPr>
        <p:spPr bwMode="auto">
          <a:xfrm>
            <a:off x="4071939" y="14986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730" name="AutoShape 9">
            <a:extLst>
              <a:ext uri="{FF2B5EF4-FFF2-40B4-BE49-F238E27FC236}">
                <a16:creationId xmlns:a16="http://schemas.microsoft.com/office/drawing/2014/main" id="{8CBC3CE7-1445-4671-A0A3-D20836DFC0DE}"/>
              </a:ext>
            </a:extLst>
          </p:cNvPr>
          <p:cNvCxnSpPr>
            <a:cxnSpLocks noChangeShapeType="1"/>
            <a:stCxn id="30725" idx="5"/>
            <a:endCxn id="30726" idx="1"/>
          </p:cNvCxnSpPr>
          <p:nvPr/>
        </p:nvCxnSpPr>
        <p:spPr bwMode="auto">
          <a:xfrm>
            <a:off x="4027489" y="1595439"/>
            <a:ext cx="1114425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0731" name="Oval 10">
            <a:extLst>
              <a:ext uri="{FF2B5EF4-FFF2-40B4-BE49-F238E27FC236}">
                <a16:creationId xmlns:a16="http://schemas.microsoft.com/office/drawing/2014/main" id="{2FD47AA2-BDF6-4E3F-B3EE-F950509685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0732" name="Oval 11">
            <a:extLst>
              <a:ext uri="{FF2B5EF4-FFF2-40B4-BE49-F238E27FC236}">
                <a16:creationId xmlns:a16="http://schemas.microsoft.com/office/drawing/2014/main" id="{79E65923-CE5A-4F84-88A2-12A0E788FE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43801" y="2668589"/>
            <a:ext cx="250825" cy="250825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7</a:t>
            </a:r>
          </a:p>
        </p:txBody>
      </p:sp>
      <p:cxnSp>
        <p:nvCxnSpPr>
          <p:cNvPr id="30733" name="AutoShape 12">
            <a:extLst>
              <a:ext uri="{FF2B5EF4-FFF2-40B4-BE49-F238E27FC236}">
                <a16:creationId xmlns:a16="http://schemas.microsoft.com/office/drawing/2014/main" id="{19BF1791-92C4-43E5-B43F-961CC0C6E938}"/>
              </a:ext>
            </a:extLst>
          </p:cNvPr>
          <p:cNvCxnSpPr>
            <a:cxnSpLocks noChangeShapeType="1"/>
            <a:stCxn id="30736" idx="3"/>
            <a:endCxn id="30732" idx="7"/>
          </p:cNvCxnSpPr>
          <p:nvPr/>
        </p:nvCxnSpPr>
        <p:spPr bwMode="auto">
          <a:xfrm flipH="1">
            <a:off x="7758114" y="1595439"/>
            <a:ext cx="117157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734" name="AutoShape 13">
            <a:extLst>
              <a:ext uri="{FF2B5EF4-FFF2-40B4-BE49-F238E27FC236}">
                <a16:creationId xmlns:a16="http://schemas.microsoft.com/office/drawing/2014/main" id="{8842BCD1-9F94-4F89-94DA-51CCF7048FA3}"/>
              </a:ext>
            </a:extLst>
          </p:cNvPr>
          <p:cNvCxnSpPr>
            <a:cxnSpLocks noChangeShapeType="1"/>
            <a:stCxn id="30732" idx="2"/>
            <a:endCxn id="30726" idx="6"/>
          </p:cNvCxnSpPr>
          <p:nvPr/>
        </p:nvCxnSpPr>
        <p:spPr bwMode="auto">
          <a:xfrm flipH="1">
            <a:off x="5364163" y="2794000"/>
            <a:ext cx="21717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735" name="AutoShape 14">
            <a:extLst>
              <a:ext uri="{FF2B5EF4-FFF2-40B4-BE49-F238E27FC236}">
                <a16:creationId xmlns:a16="http://schemas.microsoft.com/office/drawing/2014/main" id="{CC9A072F-12AB-49EE-9633-659ABF5EA00B}"/>
              </a:ext>
            </a:extLst>
          </p:cNvPr>
          <p:cNvCxnSpPr>
            <a:cxnSpLocks noChangeShapeType="1"/>
            <a:stCxn id="30742" idx="0"/>
            <a:endCxn id="30736" idx="4"/>
          </p:cNvCxnSpPr>
          <p:nvPr/>
        </p:nvCxnSpPr>
        <p:spPr bwMode="auto">
          <a:xfrm flipV="1">
            <a:off x="9018588" y="1631951"/>
            <a:ext cx="0" cy="2246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0736" name="Oval 15">
            <a:extLst>
              <a:ext uri="{FF2B5EF4-FFF2-40B4-BE49-F238E27FC236}">
                <a16:creationId xmlns:a16="http://schemas.microsoft.com/office/drawing/2014/main" id="{B3257833-C547-4259-BAA4-937D144D28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8</a:t>
            </a:r>
          </a:p>
        </p:txBody>
      </p:sp>
      <p:cxnSp>
        <p:nvCxnSpPr>
          <p:cNvPr id="30737" name="AutoShape 16">
            <a:extLst>
              <a:ext uri="{FF2B5EF4-FFF2-40B4-BE49-F238E27FC236}">
                <a16:creationId xmlns:a16="http://schemas.microsoft.com/office/drawing/2014/main" id="{45A0334C-5FEB-4E62-A1E1-5F6571334712}"/>
              </a:ext>
            </a:extLst>
          </p:cNvPr>
          <p:cNvCxnSpPr>
            <a:cxnSpLocks noChangeShapeType="1"/>
            <a:stCxn id="30731" idx="6"/>
            <a:endCxn id="30736" idx="2"/>
          </p:cNvCxnSpPr>
          <p:nvPr/>
        </p:nvCxnSpPr>
        <p:spPr bwMode="auto">
          <a:xfrm>
            <a:off x="6430964" y="1498600"/>
            <a:ext cx="245427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738" name="AutoShape 17">
            <a:extLst>
              <a:ext uri="{FF2B5EF4-FFF2-40B4-BE49-F238E27FC236}">
                <a16:creationId xmlns:a16="http://schemas.microsoft.com/office/drawing/2014/main" id="{40346560-8F82-432C-9018-C29594D10BF8}"/>
              </a:ext>
            </a:extLst>
          </p:cNvPr>
          <p:cNvCxnSpPr>
            <a:cxnSpLocks noChangeShapeType="1"/>
            <a:stCxn id="30731" idx="5"/>
            <a:endCxn id="30732" idx="1"/>
          </p:cNvCxnSpPr>
          <p:nvPr/>
        </p:nvCxnSpPr>
        <p:spPr bwMode="auto">
          <a:xfrm>
            <a:off x="6386513" y="1595439"/>
            <a:ext cx="1193800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0739" name="Oval 18">
            <a:extLst>
              <a:ext uri="{FF2B5EF4-FFF2-40B4-BE49-F238E27FC236}">
                <a16:creationId xmlns:a16="http://schemas.microsoft.com/office/drawing/2014/main" id="{96AA7453-D74B-40F8-8658-23A211B481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38862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30740" name="AutoShape 19">
            <a:extLst>
              <a:ext uri="{FF2B5EF4-FFF2-40B4-BE49-F238E27FC236}">
                <a16:creationId xmlns:a16="http://schemas.microsoft.com/office/drawing/2014/main" id="{68B1B07A-2D86-46BE-80B3-8721D226D2FB}"/>
              </a:ext>
            </a:extLst>
          </p:cNvPr>
          <p:cNvCxnSpPr>
            <a:cxnSpLocks noChangeShapeType="1"/>
            <a:stCxn id="30739" idx="6"/>
            <a:endCxn id="30741" idx="2"/>
          </p:cNvCxnSpPr>
          <p:nvPr/>
        </p:nvCxnSpPr>
        <p:spPr bwMode="auto">
          <a:xfrm>
            <a:off x="4071939" y="40132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0741" name="Oval 20">
            <a:extLst>
              <a:ext uri="{FF2B5EF4-FFF2-40B4-BE49-F238E27FC236}">
                <a16:creationId xmlns:a16="http://schemas.microsoft.com/office/drawing/2014/main" id="{3D2F5B51-1318-40DC-BFA1-AC3E92DCAB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38862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0742" name="Oval 21">
            <a:extLst>
              <a:ext uri="{FF2B5EF4-FFF2-40B4-BE49-F238E27FC236}">
                <a16:creationId xmlns:a16="http://schemas.microsoft.com/office/drawing/2014/main" id="{CB3F9E91-D781-4DE2-A11C-B0440FDE9CE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38862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9</a:t>
            </a:r>
          </a:p>
        </p:txBody>
      </p:sp>
      <p:cxnSp>
        <p:nvCxnSpPr>
          <p:cNvPr id="30743" name="AutoShape 22">
            <a:extLst>
              <a:ext uri="{FF2B5EF4-FFF2-40B4-BE49-F238E27FC236}">
                <a16:creationId xmlns:a16="http://schemas.microsoft.com/office/drawing/2014/main" id="{8AE7E2EB-0EF2-461E-98E3-896141C6421D}"/>
              </a:ext>
            </a:extLst>
          </p:cNvPr>
          <p:cNvCxnSpPr>
            <a:cxnSpLocks noChangeShapeType="1"/>
            <a:stCxn id="30741" idx="6"/>
            <a:endCxn id="30742" idx="2"/>
          </p:cNvCxnSpPr>
          <p:nvPr/>
        </p:nvCxnSpPr>
        <p:spPr bwMode="auto">
          <a:xfrm>
            <a:off x="6430964" y="4013200"/>
            <a:ext cx="245427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744" name="AutoShape 23">
            <a:extLst>
              <a:ext uri="{FF2B5EF4-FFF2-40B4-BE49-F238E27FC236}">
                <a16:creationId xmlns:a16="http://schemas.microsoft.com/office/drawing/2014/main" id="{B68D75FA-49D4-46DF-85AC-31BB28BB8EC4}"/>
              </a:ext>
            </a:extLst>
          </p:cNvPr>
          <p:cNvCxnSpPr>
            <a:cxnSpLocks noChangeShapeType="1"/>
            <a:stCxn id="30724" idx="5"/>
            <a:endCxn id="30739" idx="1"/>
          </p:cNvCxnSpPr>
          <p:nvPr/>
        </p:nvCxnSpPr>
        <p:spPr bwMode="auto">
          <a:xfrm>
            <a:off x="2957514" y="2890839"/>
            <a:ext cx="892175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745" name="AutoShape 24">
            <a:extLst>
              <a:ext uri="{FF2B5EF4-FFF2-40B4-BE49-F238E27FC236}">
                <a16:creationId xmlns:a16="http://schemas.microsoft.com/office/drawing/2014/main" id="{56A51404-1FC2-4EEA-9B67-39762174BE4B}"/>
              </a:ext>
            </a:extLst>
          </p:cNvPr>
          <p:cNvCxnSpPr>
            <a:cxnSpLocks noChangeShapeType="1"/>
            <a:stCxn id="30739" idx="7"/>
            <a:endCxn id="30726" idx="3"/>
          </p:cNvCxnSpPr>
          <p:nvPr/>
        </p:nvCxnSpPr>
        <p:spPr bwMode="auto">
          <a:xfrm flipV="1">
            <a:off x="4027489" y="2890839"/>
            <a:ext cx="1114425" cy="1023937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746" name="AutoShape 25">
            <a:extLst>
              <a:ext uri="{FF2B5EF4-FFF2-40B4-BE49-F238E27FC236}">
                <a16:creationId xmlns:a16="http://schemas.microsoft.com/office/drawing/2014/main" id="{0CD9478D-550A-4DBF-B96E-F1E752A5E2FB}"/>
              </a:ext>
            </a:extLst>
          </p:cNvPr>
          <p:cNvCxnSpPr>
            <a:cxnSpLocks noChangeShapeType="1"/>
            <a:stCxn id="30726" idx="5"/>
            <a:endCxn id="30741" idx="1"/>
          </p:cNvCxnSpPr>
          <p:nvPr/>
        </p:nvCxnSpPr>
        <p:spPr bwMode="auto">
          <a:xfrm>
            <a:off x="5319713" y="2890839"/>
            <a:ext cx="889000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747" name="AutoShape 26">
            <a:extLst>
              <a:ext uri="{FF2B5EF4-FFF2-40B4-BE49-F238E27FC236}">
                <a16:creationId xmlns:a16="http://schemas.microsoft.com/office/drawing/2014/main" id="{AB877027-20AE-41DE-9914-BBB48C29779A}"/>
              </a:ext>
            </a:extLst>
          </p:cNvPr>
          <p:cNvCxnSpPr>
            <a:cxnSpLocks noChangeShapeType="1"/>
            <a:stCxn id="30742" idx="1"/>
            <a:endCxn id="30732" idx="5"/>
          </p:cNvCxnSpPr>
          <p:nvPr/>
        </p:nvCxnSpPr>
        <p:spPr bwMode="auto">
          <a:xfrm flipH="1" flipV="1">
            <a:off x="7758114" y="2890839"/>
            <a:ext cx="117157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748" name="AutoShape 27">
            <a:extLst>
              <a:ext uri="{FF2B5EF4-FFF2-40B4-BE49-F238E27FC236}">
                <a16:creationId xmlns:a16="http://schemas.microsoft.com/office/drawing/2014/main" id="{FF99A725-A52A-41F7-ABC4-EDAAC8D07529}"/>
              </a:ext>
            </a:extLst>
          </p:cNvPr>
          <p:cNvCxnSpPr>
            <a:cxnSpLocks noChangeShapeType="1"/>
            <a:stCxn id="30741" idx="7"/>
            <a:endCxn id="30732" idx="3"/>
          </p:cNvCxnSpPr>
          <p:nvPr/>
        </p:nvCxnSpPr>
        <p:spPr bwMode="auto">
          <a:xfrm flipV="1">
            <a:off x="6386513" y="2890839"/>
            <a:ext cx="1193800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749" name="AutoShape 28">
            <a:extLst>
              <a:ext uri="{FF2B5EF4-FFF2-40B4-BE49-F238E27FC236}">
                <a16:creationId xmlns:a16="http://schemas.microsoft.com/office/drawing/2014/main" id="{4D945A2E-D1C6-474C-A5D4-B28AFCE972F3}"/>
              </a:ext>
            </a:extLst>
          </p:cNvPr>
          <p:cNvCxnSpPr>
            <a:cxnSpLocks noChangeShapeType="1"/>
            <a:stCxn id="30731" idx="3"/>
            <a:endCxn id="30726" idx="7"/>
          </p:cNvCxnSpPr>
          <p:nvPr/>
        </p:nvCxnSpPr>
        <p:spPr bwMode="auto">
          <a:xfrm flipH="1">
            <a:off x="5319713" y="1595439"/>
            <a:ext cx="889000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0750" name="Text Box 29">
            <a:extLst>
              <a:ext uri="{FF2B5EF4-FFF2-40B4-BE49-F238E27FC236}">
                <a16:creationId xmlns:a16="http://schemas.microsoft.com/office/drawing/2014/main" id="{E9CF22E9-CA7F-442B-B412-4A9192CF8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667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0</a:t>
            </a:r>
          </a:p>
        </p:txBody>
      </p:sp>
      <p:sp>
        <p:nvSpPr>
          <p:cNvPr id="30751" name="Text Box 30">
            <a:extLst>
              <a:ext uri="{FF2B5EF4-FFF2-40B4-BE49-F238E27FC236}">
                <a16:creationId xmlns:a16="http://schemas.microsoft.com/office/drawing/2014/main" id="{2BD47708-36CA-428B-BE21-16428916A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105400"/>
            <a:ext cx="1905000" cy="381000"/>
          </a:xfrm>
          <a:prstGeom prst="rect">
            <a:avLst/>
          </a:prstGeom>
          <a:solidFill>
            <a:schemeClr val="tx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Undiscovered</a:t>
            </a:r>
          </a:p>
        </p:txBody>
      </p:sp>
      <p:sp>
        <p:nvSpPr>
          <p:cNvPr id="30752" name="Text Box 31">
            <a:extLst>
              <a:ext uri="{FF2B5EF4-FFF2-40B4-BE49-F238E27FC236}">
                <a16:creationId xmlns:a16="http://schemas.microsoft.com/office/drawing/2014/main" id="{4C605BBD-DAAF-4175-B243-F7391AAC4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86400"/>
            <a:ext cx="1905000" cy="381000"/>
          </a:xfrm>
          <a:prstGeom prst="rect">
            <a:avLst/>
          </a:prstGeom>
          <a:solidFill>
            <a:srgbClr val="0033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Discovered</a:t>
            </a:r>
          </a:p>
        </p:txBody>
      </p:sp>
      <p:sp>
        <p:nvSpPr>
          <p:cNvPr id="30753" name="Text Box 32">
            <a:extLst>
              <a:ext uri="{FF2B5EF4-FFF2-40B4-BE49-F238E27FC236}">
                <a16:creationId xmlns:a16="http://schemas.microsoft.com/office/drawing/2014/main" id="{DE6991BA-8A8E-49BC-91E4-263A46DC7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48400"/>
            <a:ext cx="1905000" cy="381000"/>
          </a:xfrm>
          <a:prstGeom prst="rect">
            <a:avLst/>
          </a:prstGeom>
          <a:solidFill>
            <a:srgbClr val="0066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Finished</a:t>
            </a:r>
          </a:p>
        </p:txBody>
      </p:sp>
      <p:sp>
        <p:nvSpPr>
          <p:cNvPr id="30754" name="Text Box 33">
            <a:extLst>
              <a:ext uri="{FF2B5EF4-FFF2-40B4-BE49-F238E27FC236}">
                <a16:creationId xmlns:a16="http://schemas.microsoft.com/office/drawing/2014/main" id="{C7A931F5-D590-4029-A6D5-62636B1BF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10200"/>
            <a:ext cx="4191000" cy="381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FIFO Queue: 9  </a:t>
            </a:r>
          </a:p>
        </p:txBody>
      </p:sp>
      <p:sp>
        <p:nvSpPr>
          <p:cNvPr id="30755" name="Text Box 34">
            <a:extLst>
              <a:ext uri="{FF2B5EF4-FFF2-40B4-BE49-F238E27FC236}">
                <a16:creationId xmlns:a16="http://schemas.microsoft.com/office/drawing/2014/main" id="{42B8A975-C9DC-40A3-AACD-C474E51A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867400"/>
            <a:ext cx="1905000" cy="381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Top of queue</a:t>
            </a:r>
          </a:p>
        </p:txBody>
      </p:sp>
      <p:sp>
        <p:nvSpPr>
          <p:cNvPr id="30756" name="Text Box 35">
            <a:extLst>
              <a:ext uri="{FF2B5EF4-FFF2-40B4-BE49-F238E27FC236}">
                <a16:creationId xmlns:a16="http://schemas.microsoft.com/office/drawing/2014/main" id="{F4249899-FFE5-43AB-B9D3-66FAD3B05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0757" name="Text Box 36">
            <a:extLst>
              <a:ext uri="{FF2B5EF4-FFF2-40B4-BE49-F238E27FC236}">
                <a16:creationId xmlns:a16="http://schemas.microsoft.com/office/drawing/2014/main" id="{9C476E6E-0280-450B-88AA-08A7408B4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0758" name="Text Box 37">
            <a:extLst>
              <a:ext uri="{FF2B5EF4-FFF2-40B4-BE49-F238E27FC236}">
                <a16:creationId xmlns:a16="http://schemas.microsoft.com/office/drawing/2014/main" id="{505FFBA4-6042-4F05-AF28-BC4B3901A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0759" name="Text Box 38">
            <a:extLst>
              <a:ext uri="{FF2B5EF4-FFF2-40B4-BE49-F238E27FC236}">
                <a16:creationId xmlns:a16="http://schemas.microsoft.com/office/drawing/2014/main" id="{9509BA7E-CDD0-4EBE-83C5-760EF7716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30760" name="Text Box 39">
            <a:extLst>
              <a:ext uri="{FF2B5EF4-FFF2-40B4-BE49-F238E27FC236}">
                <a16:creationId xmlns:a16="http://schemas.microsoft.com/office/drawing/2014/main" id="{01E853DF-E708-4E03-886A-8379794E6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30761" name="Text Box 40">
            <a:extLst>
              <a:ext uri="{FF2B5EF4-FFF2-40B4-BE49-F238E27FC236}">
                <a16:creationId xmlns:a16="http://schemas.microsoft.com/office/drawing/2014/main" id="{3D5C8C6E-4432-43F6-87F5-FFA470B7B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1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30762" name="Text Box 41">
            <a:extLst>
              <a:ext uri="{FF2B5EF4-FFF2-40B4-BE49-F238E27FC236}">
                <a16:creationId xmlns:a16="http://schemas.microsoft.com/office/drawing/2014/main" id="{6858486D-FDD6-4A58-BB7D-B928D6BDD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30763" name="Text Box 42">
            <a:extLst>
              <a:ext uri="{FF2B5EF4-FFF2-40B4-BE49-F238E27FC236}">
                <a16:creationId xmlns:a16="http://schemas.microsoft.com/office/drawing/2014/main" id="{5388200B-265F-40CC-BB65-2705741F8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1" y="4191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cxnSp>
        <p:nvCxnSpPr>
          <p:cNvPr id="388139" name="AutoShape 43">
            <a:extLst>
              <a:ext uri="{FF2B5EF4-FFF2-40B4-BE49-F238E27FC236}">
                <a16:creationId xmlns:a16="http://schemas.microsoft.com/office/drawing/2014/main" id="{7279BA1B-33BB-4049-B504-A3F201B2B8E3}"/>
              </a:ext>
            </a:extLst>
          </p:cNvPr>
          <p:cNvCxnSpPr>
            <a:cxnSpLocks noChangeShapeType="1"/>
            <a:stCxn id="30732" idx="2"/>
            <a:endCxn id="30726" idx="6"/>
          </p:cNvCxnSpPr>
          <p:nvPr/>
        </p:nvCxnSpPr>
        <p:spPr bwMode="auto">
          <a:xfrm flipH="1">
            <a:off x="5364163" y="2794000"/>
            <a:ext cx="2171700" cy="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B4F716-B60D-4F68-8CAF-3BA29E8BC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8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>
            <a:extLst>
              <a:ext uri="{FF2B5EF4-FFF2-40B4-BE49-F238E27FC236}">
                <a16:creationId xmlns:a16="http://schemas.microsoft.com/office/drawing/2014/main" id="{8E5441D2-DB6C-4432-BED7-CE9DCE1D33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 First Search - Directed Graph</a:t>
            </a:r>
          </a:p>
        </p:txBody>
      </p:sp>
      <p:sp>
        <p:nvSpPr>
          <p:cNvPr id="31748" name="Oval 3">
            <a:extLst>
              <a:ext uri="{FF2B5EF4-FFF2-40B4-BE49-F238E27FC236}">
                <a16:creationId xmlns:a16="http://schemas.microsoft.com/office/drawing/2014/main" id="{C3B4C7E7-2CB0-41F5-B64D-428DBAEC25F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31749" name="Oval 4">
            <a:extLst>
              <a:ext uri="{FF2B5EF4-FFF2-40B4-BE49-F238E27FC236}">
                <a16:creationId xmlns:a16="http://schemas.microsoft.com/office/drawing/2014/main" id="{CB2F87BC-5BE7-4835-A495-B026038201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1750" name="Oval 5">
            <a:extLst>
              <a:ext uri="{FF2B5EF4-FFF2-40B4-BE49-F238E27FC236}">
                <a16:creationId xmlns:a16="http://schemas.microsoft.com/office/drawing/2014/main" id="{EAA15C04-3C65-4AC6-AF3D-80EEC80D11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31751" name="AutoShape 6">
            <a:extLst>
              <a:ext uri="{FF2B5EF4-FFF2-40B4-BE49-F238E27FC236}">
                <a16:creationId xmlns:a16="http://schemas.microsoft.com/office/drawing/2014/main" id="{60CBC3B1-0D03-487E-89D8-A2F8085835A6}"/>
              </a:ext>
            </a:extLst>
          </p:cNvPr>
          <p:cNvCxnSpPr>
            <a:cxnSpLocks noChangeShapeType="1"/>
            <a:stCxn id="31748" idx="7"/>
            <a:endCxn id="31749" idx="3"/>
          </p:cNvCxnSpPr>
          <p:nvPr/>
        </p:nvCxnSpPr>
        <p:spPr bwMode="auto">
          <a:xfrm flipV="1">
            <a:off x="2957514" y="1595439"/>
            <a:ext cx="892175" cy="1101725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752" name="AutoShape 7">
            <a:extLst>
              <a:ext uri="{FF2B5EF4-FFF2-40B4-BE49-F238E27FC236}">
                <a16:creationId xmlns:a16="http://schemas.microsoft.com/office/drawing/2014/main" id="{BD550D23-AFB5-4A37-8241-274A637D197A}"/>
              </a:ext>
            </a:extLst>
          </p:cNvPr>
          <p:cNvCxnSpPr>
            <a:cxnSpLocks noChangeShapeType="1"/>
            <a:stCxn id="31748" idx="6"/>
            <a:endCxn id="31750" idx="2"/>
          </p:cNvCxnSpPr>
          <p:nvPr/>
        </p:nvCxnSpPr>
        <p:spPr bwMode="auto">
          <a:xfrm>
            <a:off x="3001963" y="2794000"/>
            <a:ext cx="2095500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753" name="AutoShape 8">
            <a:extLst>
              <a:ext uri="{FF2B5EF4-FFF2-40B4-BE49-F238E27FC236}">
                <a16:creationId xmlns:a16="http://schemas.microsoft.com/office/drawing/2014/main" id="{0773926D-A836-41AF-9D9D-BB06EF001E11}"/>
              </a:ext>
            </a:extLst>
          </p:cNvPr>
          <p:cNvCxnSpPr>
            <a:cxnSpLocks noChangeShapeType="1"/>
            <a:stCxn id="31749" idx="6"/>
            <a:endCxn id="31755" idx="2"/>
          </p:cNvCxnSpPr>
          <p:nvPr/>
        </p:nvCxnSpPr>
        <p:spPr bwMode="auto">
          <a:xfrm>
            <a:off x="4071939" y="14986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754" name="AutoShape 9">
            <a:extLst>
              <a:ext uri="{FF2B5EF4-FFF2-40B4-BE49-F238E27FC236}">
                <a16:creationId xmlns:a16="http://schemas.microsoft.com/office/drawing/2014/main" id="{85F92D93-7AE6-4F41-89DF-8A9604A0750A}"/>
              </a:ext>
            </a:extLst>
          </p:cNvPr>
          <p:cNvCxnSpPr>
            <a:cxnSpLocks noChangeShapeType="1"/>
            <a:stCxn id="31749" idx="5"/>
            <a:endCxn id="31750" idx="1"/>
          </p:cNvCxnSpPr>
          <p:nvPr/>
        </p:nvCxnSpPr>
        <p:spPr bwMode="auto">
          <a:xfrm>
            <a:off x="4027489" y="1595439"/>
            <a:ext cx="1114425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1755" name="Oval 10">
            <a:extLst>
              <a:ext uri="{FF2B5EF4-FFF2-40B4-BE49-F238E27FC236}">
                <a16:creationId xmlns:a16="http://schemas.microsoft.com/office/drawing/2014/main" id="{D625173F-E749-48D8-AAEE-E750D6F7203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1756" name="Oval 11">
            <a:extLst>
              <a:ext uri="{FF2B5EF4-FFF2-40B4-BE49-F238E27FC236}">
                <a16:creationId xmlns:a16="http://schemas.microsoft.com/office/drawing/2014/main" id="{83EBE424-E7A1-40D3-958E-34B5857BD8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43801" y="2668589"/>
            <a:ext cx="250825" cy="250825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7</a:t>
            </a:r>
          </a:p>
        </p:txBody>
      </p:sp>
      <p:cxnSp>
        <p:nvCxnSpPr>
          <p:cNvPr id="31757" name="AutoShape 12">
            <a:extLst>
              <a:ext uri="{FF2B5EF4-FFF2-40B4-BE49-F238E27FC236}">
                <a16:creationId xmlns:a16="http://schemas.microsoft.com/office/drawing/2014/main" id="{33C4CE48-DE82-49B6-8673-835EE489D2E9}"/>
              </a:ext>
            </a:extLst>
          </p:cNvPr>
          <p:cNvCxnSpPr>
            <a:cxnSpLocks noChangeShapeType="1"/>
            <a:stCxn id="31760" idx="3"/>
            <a:endCxn id="31756" idx="7"/>
          </p:cNvCxnSpPr>
          <p:nvPr/>
        </p:nvCxnSpPr>
        <p:spPr bwMode="auto">
          <a:xfrm flipH="1">
            <a:off x="7758114" y="1595439"/>
            <a:ext cx="117157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758" name="AutoShape 13">
            <a:extLst>
              <a:ext uri="{FF2B5EF4-FFF2-40B4-BE49-F238E27FC236}">
                <a16:creationId xmlns:a16="http://schemas.microsoft.com/office/drawing/2014/main" id="{022E939A-7693-44B7-A990-65307E3126B8}"/>
              </a:ext>
            </a:extLst>
          </p:cNvPr>
          <p:cNvCxnSpPr>
            <a:cxnSpLocks noChangeShapeType="1"/>
            <a:stCxn id="31756" idx="2"/>
            <a:endCxn id="31750" idx="6"/>
          </p:cNvCxnSpPr>
          <p:nvPr/>
        </p:nvCxnSpPr>
        <p:spPr bwMode="auto">
          <a:xfrm flipH="1">
            <a:off x="5364163" y="2794000"/>
            <a:ext cx="2171700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759" name="AutoShape 14">
            <a:extLst>
              <a:ext uri="{FF2B5EF4-FFF2-40B4-BE49-F238E27FC236}">
                <a16:creationId xmlns:a16="http://schemas.microsoft.com/office/drawing/2014/main" id="{B10547DE-E201-47BD-8340-AB090B655299}"/>
              </a:ext>
            </a:extLst>
          </p:cNvPr>
          <p:cNvCxnSpPr>
            <a:cxnSpLocks noChangeShapeType="1"/>
            <a:stCxn id="31766" idx="0"/>
            <a:endCxn id="31760" idx="4"/>
          </p:cNvCxnSpPr>
          <p:nvPr/>
        </p:nvCxnSpPr>
        <p:spPr bwMode="auto">
          <a:xfrm flipV="1">
            <a:off x="9018588" y="1631951"/>
            <a:ext cx="0" cy="2246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1760" name="Oval 15">
            <a:extLst>
              <a:ext uri="{FF2B5EF4-FFF2-40B4-BE49-F238E27FC236}">
                <a16:creationId xmlns:a16="http://schemas.microsoft.com/office/drawing/2014/main" id="{8E1F23D2-E994-4E37-A203-0E43362DB5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8</a:t>
            </a:r>
          </a:p>
        </p:txBody>
      </p:sp>
      <p:cxnSp>
        <p:nvCxnSpPr>
          <p:cNvPr id="31761" name="AutoShape 16">
            <a:extLst>
              <a:ext uri="{FF2B5EF4-FFF2-40B4-BE49-F238E27FC236}">
                <a16:creationId xmlns:a16="http://schemas.microsoft.com/office/drawing/2014/main" id="{D1BBB992-6D4A-40F3-9B31-FAF361DEF80F}"/>
              </a:ext>
            </a:extLst>
          </p:cNvPr>
          <p:cNvCxnSpPr>
            <a:cxnSpLocks noChangeShapeType="1"/>
            <a:stCxn id="31755" idx="6"/>
            <a:endCxn id="31760" idx="2"/>
          </p:cNvCxnSpPr>
          <p:nvPr/>
        </p:nvCxnSpPr>
        <p:spPr bwMode="auto">
          <a:xfrm>
            <a:off x="6430964" y="1498600"/>
            <a:ext cx="245427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762" name="AutoShape 17">
            <a:extLst>
              <a:ext uri="{FF2B5EF4-FFF2-40B4-BE49-F238E27FC236}">
                <a16:creationId xmlns:a16="http://schemas.microsoft.com/office/drawing/2014/main" id="{EEFF15DC-AC45-4446-AF5B-A53FF3AFF059}"/>
              </a:ext>
            </a:extLst>
          </p:cNvPr>
          <p:cNvCxnSpPr>
            <a:cxnSpLocks noChangeShapeType="1"/>
            <a:stCxn id="31755" idx="5"/>
            <a:endCxn id="31756" idx="1"/>
          </p:cNvCxnSpPr>
          <p:nvPr/>
        </p:nvCxnSpPr>
        <p:spPr bwMode="auto">
          <a:xfrm>
            <a:off x="6386513" y="1595439"/>
            <a:ext cx="1193800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1763" name="Oval 18">
            <a:extLst>
              <a:ext uri="{FF2B5EF4-FFF2-40B4-BE49-F238E27FC236}">
                <a16:creationId xmlns:a16="http://schemas.microsoft.com/office/drawing/2014/main" id="{A1B2F8AD-79EB-4714-A15A-B9BA2B71BD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38862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31764" name="AutoShape 19">
            <a:extLst>
              <a:ext uri="{FF2B5EF4-FFF2-40B4-BE49-F238E27FC236}">
                <a16:creationId xmlns:a16="http://schemas.microsoft.com/office/drawing/2014/main" id="{273ECD99-F62F-43F5-BE72-EA63299FD8B2}"/>
              </a:ext>
            </a:extLst>
          </p:cNvPr>
          <p:cNvCxnSpPr>
            <a:cxnSpLocks noChangeShapeType="1"/>
            <a:stCxn id="31763" idx="6"/>
            <a:endCxn id="31765" idx="2"/>
          </p:cNvCxnSpPr>
          <p:nvPr/>
        </p:nvCxnSpPr>
        <p:spPr bwMode="auto">
          <a:xfrm>
            <a:off x="4071939" y="40132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1765" name="Oval 20">
            <a:extLst>
              <a:ext uri="{FF2B5EF4-FFF2-40B4-BE49-F238E27FC236}">
                <a16:creationId xmlns:a16="http://schemas.microsoft.com/office/drawing/2014/main" id="{DF1EC615-96B0-40FE-A9C8-204A347E04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38862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1766" name="Oval 21">
            <a:extLst>
              <a:ext uri="{FF2B5EF4-FFF2-40B4-BE49-F238E27FC236}">
                <a16:creationId xmlns:a16="http://schemas.microsoft.com/office/drawing/2014/main" id="{3825C516-580F-438B-9517-E01EBAEE5B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38862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9</a:t>
            </a:r>
          </a:p>
        </p:txBody>
      </p:sp>
      <p:cxnSp>
        <p:nvCxnSpPr>
          <p:cNvPr id="31767" name="AutoShape 22">
            <a:extLst>
              <a:ext uri="{FF2B5EF4-FFF2-40B4-BE49-F238E27FC236}">
                <a16:creationId xmlns:a16="http://schemas.microsoft.com/office/drawing/2014/main" id="{7BD20583-DB03-44AC-A478-AE809C78709D}"/>
              </a:ext>
            </a:extLst>
          </p:cNvPr>
          <p:cNvCxnSpPr>
            <a:cxnSpLocks noChangeShapeType="1"/>
            <a:stCxn id="31765" idx="6"/>
            <a:endCxn id="31766" idx="2"/>
          </p:cNvCxnSpPr>
          <p:nvPr/>
        </p:nvCxnSpPr>
        <p:spPr bwMode="auto">
          <a:xfrm>
            <a:off x="6430964" y="4013200"/>
            <a:ext cx="245427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768" name="AutoShape 23">
            <a:extLst>
              <a:ext uri="{FF2B5EF4-FFF2-40B4-BE49-F238E27FC236}">
                <a16:creationId xmlns:a16="http://schemas.microsoft.com/office/drawing/2014/main" id="{23E967FD-E85A-49FD-AA09-A007AE3B4EB5}"/>
              </a:ext>
            </a:extLst>
          </p:cNvPr>
          <p:cNvCxnSpPr>
            <a:cxnSpLocks noChangeShapeType="1"/>
            <a:stCxn id="31748" idx="5"/>
            <a:endCxn id="31763" idx="1"/>
          </p:cNvCxnSpPr>
          <p:nvPr/>
        </p:nvCxnSpPr>
        <p:spPr bwMode="auto">
          <a:xfrm>
            <a:off x="2957514" y="2890839"/>
            <a:ext cx="892175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769" name="AutoShape 24">
            <a:extLst>
              <a:ext uri="{FF2B5EF4-FFF2-40B4-BE49-F238E27FC236}">
                <a16:creationId xmlns:a16="http://schemas.microsoft.com/office/drawing/2014/main" id="{7A18ACED-26EA-4357-AFE2-A1E3B5114F7D}"/>
              </a:ext>
            </a:extLst>
          </p:cNvPr>
          <p:cNvCxnSpPr>
            <a:cxnSpLocks noChangeShapeType="1"/>
            <a:stCxn id="31763" idx="7"/>
            <a:endCxn id="31750" idx="3"/>
          </p:cNvCxnSpPr>
          <p:nvPr/>
        </p:nvCxnSpPr>
        <p:spPr bwMode="auto">
          <a:xfrm flipV="1">
            <a:off x="4027489" y="2890839"/>
            <a:ext cx="1114425" cy="1023937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770" name="AutoShape 25">
            <a:extLst>
              <a:ext uri="{FF2B5EF4-FFF2-40B4-BE49-F238E27FC236}">
                <a16:creationId xmlns:a16="http://schemas.microsoft.com/office/drawing/2014/main" id="{09D71F08-0BE5-4A45-955A-9FB3C266C280}"/>
              </a:ext>
            </a:extLst>
          </p:cNvPr>
          <p:cNvCxnSpPr>
            <a:cxnSpLocks noChangeShapeType="1"/>
            <a:stCxn id="31750" idx="5"/>
            <a:endCxn id="31765" idx="1"/>
          </p:cNvCxnSpPr>
          <p:nvPr/>
        </p:nvCxnSpPr>
        <p:spPr bwMode="auto">
          <a:xfrm>
            <a:off x="5319713" y="2890839"/>
            <a:ext cx="889000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771" name="AutoShape 26">
            <a:extLst>
              <a:ext uri="{FF2B5EF4-FFF2-40B4-BE49-F238E27FC236}">
                <a16:creationId xmlns:a16="http://schemas.microsoft.com/office/drawing/2014/main" id="{FD06C9BA-C8F4-48A1-B2CF-889AE07C5156}"/>
              </a:ext>
            </a:extLst>
          </p:cNvPr>
          <p:cNvCxnSpPr>
            <a:cxnSpLocks noChangeShapeType="1"/>
            <a:stCxn id="31766" idx="1"/>
            <a:endCxn id="31756" idx="5"/>
          </p:cNvCxnSpPr>
          <p:nvPr/>
        </p:nvCxnSpPr>
        <p:spPr bwMode="auto">
          <a:xfrm flipH="1" flipV="1">
            <a:off x="7758114" y="2890839"/>
            <a:ext cx="117157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772" name="AutoShape 27">
            <a:extLst>
              <a:ext uri="{FF2B5EF4-FFF2-40B4-BE49-F238E27FC236}">
                <a16:creationId xmlns:a16="http://schemas.microsoft.com/office/drawing/2014/main" id="{E526B612-CC3A-47F1-846E-09D8B7E60302}"/>
              </a:ext>
            </a:extLst>
          </p:cNvPr>
          <p:cNvCxnSpPr>
            <a:cxnSpLocks noChangeShapeType="1"/>
            <a:stCxn id="31765" idx="7"/>
            <a:endCxn id="31756" idx="3"/>
          </p:cNvCxnSpPr>
          <p:nvPr/>
        </p:nvCxnSpPr>
        <p:spPr bwMode="auto">
          <a:xfrm flipV="1">
            <a:off x="6386513" y="2890839"/>
            <a:ext cx="1193800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773" name="AutoShape 28">
            <a:extLst>
              <a:ext uri="{FF2B5EF4-FFF2-40B4-BE49-F238E27FC236}">
                <a16:creationId xmlns:a16="http://schemas.microsoft.com/office/drawing/2014/main" id="{977BA180-BD20-4191-B1D1-0DB306DB84F9}"/>
              </a:ext>
            </a:extLst>
          </p:cNvPr>
          <p:cNvCxnSpPr>
            <a:cxnSpLocks noChangeShapeType="1"/>
            <a:stCxn id="31755" idx="3"/>
            <a:endCxn id="31750" idx="7"/>
          </p:cNvCxnSpPr>
          <p:nvPr/>
        </p:nvCxnSpPr>
        <p:spPr bwMode="auto">
          <a:xfrm flipH="1">
            <a:off x="5319713" y="1595439"/>
            <a:ext cx="889000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1774" name="Text Box 29">
            <a:extLst>
              <a:ext uri="{FF2B5EF4-FFF2-40B4-BE49-F238E27FC236}">
                <a16:creationId xmlns:a16="http://schemas.microsoft.com/office/drawing/2014/main" id="{64D0C04B-4A7D-4CB4-AF68-6DA625988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667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0</a:t>
            </a:r>
          </a:p>
        </p:txBody>
      </p:sp>
      <p:sp>
        <p:nvSpPr>
          <p:cNvPr id="31775" name="Text Box 30">
            <a:extLst>
              <a:ext uri="{FF2B5EF4-FFF2-40B4-BE49-F238E27FC236}">
                <a16:creationId xmlns:a16="http://schemas.microsoft.com/office/drawing/2014/main" id="{F7A0BD2C-D51A-4E9A-A313-01A27A479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105400"/>
            <a:ext cx="1905000" cy="381000"/>
          </a:xfrm>
          <a:prstGeom prst="rect">
            <a:avLst/>
          </a:prstGeom>
          <a:solidFill>
            <a:schemeClr val="tx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Undiscovered</a:t>
            </a:r>
          </a:p>
        </p:txBody>
      </p:sp>
      <p:sp>
        <p:nvSpPr>
          <p:cNvPr id="31776" name="Text Box 31">
            <a:extLst>
              <a:ext uri="{FF2B5EF4-FFF2-40B4-BE49-F238E27FC236}">
                <a16:creationId xmlns:a16="http://schemas.microsoft.com/office/drawing/2014/main" id="{49CB33DF-4432-4382-B800-77EC8FBBE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86400"/>
            <a:ext cx="1905000" cy="381000"/>
          </a:xfrm>
          <a:prstGeom prst="rect">
            <a:avLst/>
          </a:prstGeom>
          <a:solidFill>
            <a:srgbClr val="0033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Discovered</a:t>
            </a:r>
          </a:p>
        </p:txBody>
      </p:sp>
      <p:sp>
        <p:nvSpPr>
          <p:cNvPr id="31777" name="Text Box 32">
            <a:extLst>
              <a:ext uri="{FF2B5EF4-FFF2-40B4-BE49-F238E27FC236}">
                <a16:creationId xmlns:a16="http://schemas.microsoft.com/office/drawing/2014/main" id="{8C63A84D-CDB8-423A-AD58-54D72FBFB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48400"/>
            <a:ext cx="1905000" cy="381000"/>
          </a:xfrm>
          <a:prstGeom prst="rect">
            <a:avLst/>
          </a:prstGeom>
          <a:solidFill>
            <a:srgbClr val="0066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Finished</a:t>
            </a:r>
          </a:p>
        </p:txBody>
      </p:sp>
      <p:sp>
        <p:nvSpPr>
          <p:cNvPr id="31778" name="Text Box 33">
            <a:extLst>
              <a:ext uri="{FF2B5EF4-FFF2-40B4-BE49-F238E27FC236}">
                <a16:creationId xmlns:a16="http://schemas.microsoft.com/office/drawing/2014/main" id="{F6C348AF-70C7-4E37-99A6-7793B665C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10200"/>
            <a:ext cx="4191000" cy="381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FIFO Queue: 9  </a:t>
            </a:r>
          </a:p>
        </p:txBody>
      </p:sp>
      <p:sp>
        <p:nvSpPr>
          <p:cNvPr id="31779" name="Text Box 34">
            <a:extLst>
              <a:ext uri="{FF2B5EF4-FFF2-40B4-BE49-F238E27FC236}">
                <a16:creationId xmlns:a16="http://schemas.microsoft.com/office/drawing/2014/main" id="{C39C88E0-9512-42ED-B683-22903FE9D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867400"/>
            <a:ext cx="1905000" cy="381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Top of queue</a:t>
            </a:r>
          </a:p>
        </p:txBody>
      </p:sp>
      <p:sp>
        <p:nvSpPr>
          <p:cNvPr id="31780" name="Text Box 35">
            <a:extLst>
              <a:ext uri="{FF2B5EF4-FFF2-40B4-BE49-F238E27FC236}">
                <a16:creationId xmlns:a16="http://schemas.microsoft.com/office/drawing/2014/main" id="{D7EEB90B-0E15-4C93-B7A5-FC977B2BF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1781" name="Text Box 36">
            <a:extLst>
              <a:ext uri="{FF2B5EF4-FFF2-40B4-BE49-F238E27FC236}">
                <a16:creationId xmlns:a16="http://schemas.microsoft.com/office/drawing/2014/main" id="{E497B6D5-9C5B-4F28-B2FE-BAE9FC0C5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1782" name="Text Box 37">
            <a:extLst>
              <a:ext uri="{FF2B5EF4-FFF2-40B4-BE49-F238E27FC236}">
                <a16:creationId xmlns:a16="http://schemas.microsoft.com/office/drawing/2014/main" id="{2FA922CA-4B34-470B-97D3-237B372B0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1783" name="Text Box 38">
            <a:extLst>
              <a:ext uri="{FF2B5EF4-FFF2-40B4-BE49-F238E27FC236}">
                <a16:creationId xmlns:a16="http://schemas.microsoft.com/office/drawing/2014/main" id="{110E4533-E8EF-4B22-AEF3-03DEA6C41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31784" name="Text Box 39">
            <a:extLst>
              <a:ext uri="{FF2B5EF4-FFF2-40B4-BE49-F238E27FC236}">
                <a16:creationId xmlns:a16="http://schemas.microsoft.com/office/drawing/2014/main" id="{E0950885-5463-424A-BF5F-2B24A04C7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31785" name="Text Box 40">
            <a:extLst>
              <a:ext uri="{FF2B5EF4-FFF2-40B4-BE49-F238E27FC236}">
                <a16:creationId xmlns:a16="http://schemas.microsoft.com/office/drawing/2014/main" id="{47CC6147-164D-4E65-A48D-09484B331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1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31786" name="Text Box 41">
            <a:extLst>
              <a:ext uri="{FF2B5EF4-FFF2-40B4-BE49-F238E27FC236}">
                <a16:creationId xmlns:a16="http://schemas.microsoft.com/office/drawing/2014/main" id="{96FF1D01-AF22-4AD4-9CF8-2C71503AF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31787" name="Text Box 42">
            <a:extLst>
              <a:ext uri="{FF2B5EF4-FFF2-40B4-BE49-F238E27FC236}">
                <a16:creationId xmlns:a16="http://schemas.microsoft.com/office/drawing/2014/main" id="{49ADB022-1782-4EB7-9BB1-C26CA8562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1" y="4191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cxnSp>
        <p:nvCxnSpPr>
          <p:cNvPr id="389163" name="AutoShape 43">
            <a:extLst>
              <a:ext uri="{FF2B5EF4-FFF2-40B4-BE49-F238E27FC236}">
                <a16:creationId xmlns:a16="http://schemas.microsoft.com/office/drawing/2014/main" id="{791A5BA5-ABC4-44D8-B3D5-08AE23897A46}"/>
              </a:ext>
            </a:extLst>
          </p:cNvPr>
          <p:cNvCxnSpPr>
            <a:cxnSpLocks noChangeShapeType="1"/>
            <a:stCxn id="31756" idx="7"/>
            <a:endCxn id="31760" idx="3"/>
          </p:cNvCxnSpPr>
          <p:nvPr/>
        </p:nvCxnSpPr>
        <p:spPr bwMode="auto">
          <a:xfrm flipV="1">
            <a:off x="7758114" y="1595439"/>
            <a:ext cx="1171575" cy="1101725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602DC6-F81F-4E09-86E9-265FFF4BF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>
            <a:extLst>
              <a:ext uri="{FF2B5EF4-FFF2-40B4-BE49-F238E27FC236}">
                <a16:creationId xmlns:a16="http://schemas.microsoft.com/office/drawing/2014/main" id="{C23AF207-98FD-4554-AAB9-1A229653CF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 First Search - Directed Graph</a:t>
            </a:r>
          </a:p>
        </p:txBody>
      </p:sp>
      <p:sp>
        <p:nvSpPr>
          <p:cNvPr id="32772" name="Oval 3">
            <a:extLst>
              <a:ext uri="{FF2B5EF4-FFF2-40B4-BE49-F238E27FC236}">
                <a16:creationId xmlns:a16="http://schemas.microsoft.com/office/drawing/2014/main" id="{584A4DDC-A6EA-422E-9233-61E24BF840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32773" name="Oval 4">
            <a:extLst>
              <a:ext uri="{FF2B5EF4-FFF2-40B4-BE49-F238E27FC236}">
                <a16:creationId xmlns:a16="http://schemas.microsoft.com/office/drawing/2014/main" id="{F8D4B65B-DD75-40E3-84EF-0A3819E3588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2774" name="Oval 5">
            <a:extLst>
              <a:ext uri="{FF2B5EF4-FFF2-40B4-BE49-F238E27FC236}">
                <a16:creationId xmlns:a16="http://schemas.microsoft.com/office/drawing/2014/main" id="{36C1854A-8171-441B-A77A-BE16F98F861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32775" name="AutoShape 6">
            <a:extLst>
              <a:ext uri="{FF2B5EF4-FFF2-40B4-BE49-F238E27FC236}">
                <a16:creationId xmlns:a16="http://schemas.microsoft.com/office/drawing/2014/main" id="{EDAFD283-1292-41FF-B6A4-5E608F746335}"/>
              </a:ext>
            </a:extLst>
          </p:cNvPr>
          <p:cNvCxnSpPr>
            <a:cxnSpLocks noChangeShapeType="1"/>
            <a:stCxn id="32772" idx="7"/>
            <a:endCxn id="32773" idx="3"/>
          </p:cNvCxnSpPr>
          <p:nvPr/>
        </p:nvCxnSpPr>
        <p:spPr bwMode="auto">
          <a:xfrm flipV="1">
            <a:off x="2957514" y="1595439"/>
            <a:ext cx="892175" cy="1101725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776" name="AutoShape 7">
            <a:extLst>
              <a:ext uri="{FF2B5EF4-FFF2-40B4-BE49-F238E27FC236}">
                <a16:creationId xmlns:a16="http://schemas.microsoft.com/office/drawing/2014/main" id="{63958FEC-9C23-435F-A99B-B64C722197D7}"/>
              </a:ext>
            </a:extLst>
          </p:cNvPr>
          <p:cNvCxnSpPr>
            <a:cxnSpLocks noChangeShapeType="1"/>
            <a:stCxn id="32772" idx="6"/>
            <a:endCxn id="32774" idx="2"/>
          </p:cNvCxnSpPr>
          <p:nvPr/>
        </p:nvCxnSpPr>
        <p:spPr bwMode="auto">
          <a:xfrm>
            <a:off x="3001963" y="2794000"/>
            <a:ext cx="2095500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777" name="AutoShape 8">
            <a:extLst>
              <a:ext uri="{FF2B5EF4-FFF2-40B4-BE49-F238E27FC236}">
                <a16:creationId xmlns:a16="http://schemas.microsoft.com/office/drawing/2014/main" id="{68DD93B9-6CFD-445F-8FC7-AB7F2DB0A6D7}"/>
              </a:ext>
            </a:extLst>
          </p:cNvPr>
          <p:cNvCxnSpPr>
            <a:cxnSpLocks noChangeShapeType="1"/>
            <a:stCxn id="32773" idx="6"/>
            <a:endCxn id="32779" idx="2"/>
          </p:cNvCxnSpPr>
          <p:nvPr/>
        </p:nvCxnSpPr>
        <p:spPr bwMode="auto">
          <a:xfrm>
            <a:off x="4071939" y="14986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778" name="AutoShape 9">
            <a:extLst>
              <a:ext uri="{FF2B5EF4-FFF2-40B4-BE49-F238E27FC236}">
                <a16:creationId xmlns:a16="http://schemas.microsoft.com/office/drawing/2014/main" id="{9502E799-7449-4360-8CFB-BEC4CB94034D}"/>
              </a:ext>
            </a:extLst>
          </p:cNvPr>
          <p:cNvCxnSpPr>
            <a:cxnSpLocks noChangeShapeType="1"/>
            <a:stCxn id="32773" idx="5"/>
            <a:endCxn id="32774" idx="1"/>
          </p:cNvCxnSpPr>
          <p:nvPr/>
        </p:nvCxnSpPr>
        <p:spPr bwMode="auto">
          <a:xfrm>
            <a:off x="4027489" y="1595439"/>
            <a:ext cx="1114425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2779" name="Oval 10">
            <a:extLst>
              <a:ext uri="{FF2B5EF4-FFF2-40B4-BE49-F238E27FC236}">
                <a16:creationId xmlns:a16="http://schemas.microsoft.com/office/drawing/2014/main" id="{217A5D84-A843-4D0D-9269-07F93CCEBE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2780" name="Oval 11">
            <a:extLst>
              <a:ext uri="{FF2B5EF4-FFF2-40B4-BE49-F238E27FC236}">
                <a16:creationId xmlns:a16="http://schemas.microsoft.com/office/drawing/2014/main" id="{2741E393-67B4-48D1-967B-9790106751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43801" y="2668589"/>
            <a:ext cx="250825" cy="250825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7</a:t>
            </a:r>
          </a:p>
        </p:txBody>
      </p:sp>
      <p:cxnSp>
        <p:nvCxnSpPr>
          <p:cNvPr id="32781" name="AutoShape 12">
            <a:extLst>
              <a:ext uri="{FF2B5EF4-FFF2-40B4-BE49-F238E27FC236}">
                <a16:creationId xmlns:a16="http://schemas.microsoft.com/office/drawing/2014/main" id="{CA0BD4E6-736F-41D8-9A77-B3699051023D}"/>
              </a:ext>
            </a:extLst>
          </p:cNvPr>
          <p:cNvCxnSpPr>
            <a:cxnSpLocks noChangeShapeType="1"/>
            <a:stCxn id="32784" idx="3"/>
            <a:endCxn id="32780" idx="7"/>
          </p:cNvCxnSpPr>
          <p:nvPr/>
        </p:nvCxnSpPr>
        <p:spPr bwMode="auto">
          <a:xfrm flipH="1">
            <a:off x="7758114" y="1595439"/>
            <a:ext cx="1171575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782" name="AutoShape 13">
            <a:extLst>
              <a:ext uri="{FF2B5EF4-FFF2-40B4-BE49-F238E27FC236}">
                <a16:creationId xmlns:a16="http://schemas.microsoft.com/office/drawing/2014/main" id="{3FC57387-5582-467E-97E7-F21403699F2E}"/>
              </a:ext>
            </a:extLst>
          </p:cNvPr>
          <p:cNvCxnSpPr>
            <a:cxnSpLocks noChangeShapeType="1"/>
            <a:stCxn id="32780" idx="2"/>
            <a:endCxn id="32774" idx="6"/>
          </p:cNvCxnSpPr>
          <p:nvPr/>
        </p:nvCxnSpPr>
        <p:spPr bwMode="auto">
          <a:xfrm flipH="1">
            <a:off x="5364163" y="2794000"/>
            <a:ext cx="2171700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783" name="AutoShape 14">
            <a:extLst>
              <a:ext uri="{FF2B5EF4-FFF2-40B4-BE49-F238E27FC236}">
                <a16:creationId xmlns:a16="http://schemas.microsoft.com/office/drawing/2014/main" id="{70C938F0-96AD-40A0-B05D-E8307A9364B5}"/>
              </a:ext>
            </a:extLst>
          </p:cNvPr>
          <p:cNvCxnSpPr>
            <a:cxnSpLocks noChangeShapeType="1"/>
            <a:stCxn id="32790" idx="0"/>
            <a:endCxn id="32784" idx="4"/>
          </p:cNvCxnSpPr>
          <p:nvPr/>
        </p:nvCxnSpPr>
        <p:spPr bwMode="auto">
          <a:xfrm flipV="1">
            <a:off x="9018588" y="1631951"/>
            <a:ext cx="0" cy="2246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2784" name="Oval 15">
            <a:extLst>
              <a:ext uri="{FF2B5EF4-FFF2-40B4-BE49-F238E27FC236}">
                <a16:creationId xmlns:a16="http://schemas.microsoft.com/office/drawing/2014/main" id="{3EDB8EA6-4C90-4E86-9F82-4D55A488B0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8</a:t>
            </a:r>
          </a:p>
        </p:txBody>
      </p:sp>
      <p:cxnSp>
        <p:nvCxnSpPr>
          <p:cNvPr id="32785" name="AutoShape 16">
            <a:extLst>
              <a:ext uri="{FF2B5EF4-FFF2-40B4-BE49-F238E27FC236}">
                <a16:creationId xmlns:a16="http://schemas.microsoft.com/office/drawing/2014/main" id="{CE866F95-83E1-4B63-B2CD-CF3BDE86B291}"/>
              </a:ext>
            </a:extLst>
          </p:cNvPr>
          <p:cNvCxnSpPr>
            <a:cxnSpLocks noChangeShapeType="1"/>
            <a:stCxn id="32779" idx="6"/>
            <a:endCxn id="32784" idx="2"/>
          </p:cNvCxnSpPr>
          <p:nvPr/>
        </p:nvCxnSpPr>
        <p:spPr bwMode="auto">
          <a:xfrm>
            <a:off x="6430964" y="1498600"/>
            <a:ext cx="245427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786" name="AutoShape 17">
            <a:extLst>
              <a:ext uri="{FF2B5EF4-FFF2-40B4-BE49-F238E27FC236}">
                <a16:creationId xmlns:a16="http://schemas.microsoft.com/office/drawing/2014/main" id="{AA2CEA4C-1F6F-4181-A0A2-42C9A9BFC991}"/>
              </a:ext>
            </a:extLst>
          </p:cNvPr>
          <p:cNvCxnSpPr>
            <a:cxnSpLocks noChangeShapeType="1"/>
            <a:stCxn id="32779" idx="5"/>
            <a:endCxn id="32780" idx="1"/>
          </p:cNvCxnSpPr>
          <p:nvPr/>
        </p:nvCxnSpPr>
        <p:spPr bwMode="auto">
          <a:xfrm>
            <a:off x="6386513" y="1595439"/>
            <a:ext cx="1193800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2787" name="Oval 18">
            <a:extLst>
              <a:ext uri="{FF2B5EF4-FFF2-40B4-BE49-F238E27FC236}">
                <a16:creationId xmlns:a16="http://schemas.microsoft.com/office/drawing/2014/main" id="{5D167932-BD6B-4FF2-85C5-5A0CAA7863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38862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32788" name="AutoShape 19">
            <a:extLst>
              <a:ext uri="{FF2B5EF4-FFF2-40B4-BE49-F238E27FC236}">
                <a16:creationId xmlns:a16="http://schemas.microsoft.com/office/drawing/2014/main" id="{7B7A6EEA-D1AD-4601-AF13-F2FB4865D90C}"/>
              </a:ext>
            </a:extLst>
          </p:cNvPr>
          <p:cNvCxnSpPr>
            <a:cxnSpLocks noChangeShapeType="1"/>
            <a:stCxn id="32787" idx="6"/>
            <a:endCxn id="32789" idx="2"/>
          </p:cNvCxnSpPr>
          <p:nvPr/>
        </p:nvCxnSpPr>
        <p:spPr bwMode="auto">
          <a:xfrm>
            <a:off x="4071939" y="40132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2789" name="Oval 20">
            <a:extLst>
              <a:ext uri="{FF2B5EF4-FFF2-40B4-BE49-F238E27FC236}">
                <a16:creationId xmlns:a16="http://schemas.microsoft.com/office/drawing/2014/main" id="{D56056D4-D7FE-49C4-8D4E-6D9E888604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38862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2790" name="Oval 21">
            <a:extLst>
              <a:ext uri="{FF2B5EF4-FFF2-40B4-BE49-F238E27FC236}">
                <a16:creationId xmlns:a16="http://schemas.microsoft.com/office/drawing/2014/main" id="{6C32A4E7-A273-4031-A9DF-B0CC27CD52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38862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9</a:t>
            </a:r>
          </a:p>
        </p:txBody>
      </p:sp>
      <p:cxnSp>
        <p:nvCxnSpPr>
          <p:cNvPr id="32791" name="AutoShape 22">
            <a:extLst>
              <a:ext uri="{FF2B5EF4-FFF2-40B4-BE49-F238E27FC236}">
                <a16:creationId xmlns:a16="http://schemas.microsoft.com/office/drawing/2014/main" id="{9F1E94D2-BE1D-4C88-BE37-FEB8D35BE795}"/>
              </a:ext>
            </a:extLst>
          </p:cNvPr>
          <p:cNvCxnSpPr>
            <a:cxnSpLocks noChangeShapeType="1"/>
            <a:stCxn id="32789" idx="6"/>
            <a:endCxn id="32790" idx="2"/>
          </p:cNvCxnSpPr>
          <p:nvPr/>
        </p:nvCxnSpPr>
        <p:spPr bwMode="auto">
          <a:xfrm>
            <a:off x="6430964" y="4013200"/>
            <a:ext cx="245427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792" name="AutoShape 23">
            <a:extLst>
              <a:ext uri="{FF2B5EF4-FFF2-40B4-BE49-F238E27FC236}">
                <a16:creationId xmlns:a16="http://schemas.microsoft.com/office/drawing/2014/main" id="{29A94822-63A9-4C6B-808F-9C27D938B843}"/>
              </a:ext>
            </a:extLst>
          </p:cNvPr>
          <p:cNvCxnSpPr>
            <a:cxnSpLocks noChangeShapeType="1"/>
            <a:stCxn id="32772" idx="5"/>
            <a:endCxn id="32787" idx="1"/>
          </p:cNvCxnSpPr>
          <p:nvPr/>
        </p:nvCxnSpPr>
        <p:spPr bwMode="auto">
          <a:xfrm>
            <a:off x="2957514" y="2890839"/>
            <a:ext cx="892175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793" name="AutoShape 24">
            <a:extLst>
              <a:ext uri="{FF2B5EF4-FFF2-40B4-BE49-F238E27FC236}">
                <a16:creationId xmlns:a16="http://schemas.microsoft.com/office/drawing/2014/main" id="{96CAA028-6435-4E40-B1D2-A67165F07037}"/>
              </a:ext>
            </a:extLst>
          </p:cNvPr>
          <p:cNvCxnSpPr>
            <a:cxnSpLocks noChangeShapeType="1"/>
            <a:stCxn id="32787" idx="7"/>
            <a:endCxn id="32774" idx="3"/>
          </p:cNvCxnSpPr>
          <p:nvPr/>
        </p:nvCxnSpPr>
        <p:spPr bwMode="auto">
          <a:xfrm flipV="1">
            <a:off x="4027489" y="2890839"/>
            <a:ext cx="1114425" cy="1023937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794" name="AutoShape 25">
            <a:extLst>
              <a:ext uri="{FF2B5EF4-FFF2-40B4-BE49-F238E27FC236}">
                <a16:creationId xmlns:a16="http://schemas.microsoft.com/office/drawing/2014/main" id="{DA43B629-0AD6-4FEF-B535-F8BC2835B14B}"/>
              </a:ext>
            </a:extLst>
          </p:cNvPr>
          <p:cNvCxnSpPr>
            <a:cxnSpLocks noChangeShapeType="1"/>
            <a:stCxn id="32774" idx="5"/>
            <a:endCxn id="32789" idx="1"/>
          </p:cNvCxnSpPr>
          <p:nvPr/>
        </p:nvCxnSpPr>
        <p:spPr bwMode="auto">
          <a:xfrm>
            <a:off x="5319713" y="2890839"/>
            <a:ext cx="889000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795" name="AutoShape 26">
            <a:extLst>
              <a:ext uri="{FF2B5EF4-FFF2-40B4-BE49-F238E27FC236}">
                <a16:creationId xmlns:a16="http://schemas.microsoft.com/office/drawing/2014/main" id="{CBF84BEF-7F4A-4712-9AA3-F207220C6236}"/>
              </a:ext>
            </a:extLst>
          </p:cNvPr>
          <p:cNvCxnSpPr>
            <a:cxnSpLocks noChangeShapeType="1"/>
            <a:stCxn id="32790" idx="1"/>
            <a:endCxn id="32780" idx="5"/>
          </p:cNvCxnSpPr>
          <p:nvPr/>
        </p:nvCxnSpPr>
        <p:spPr bwMode="auto">
          <a:xfrm flipH="1" flipV="1">
            <a:off x="7758114" y="2890839"/>
            <a:ext cx="117157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796" name="AutoShape 27">
            <a:extLst>
              <a:ext uri="{FF2B5EF4-FFF2-40B4-BE49-F238E27FC236}">
                <a16:creationId xmlns:a16="http://schemas.microsoft.com/office/drawing/2014/main" id="{E159C2CF-FC15-40EB-8BB8-09AA2A6F4260}"/>
              </a:ext>
            </a:extLst>
          </p:cNvPr>
          <p:cNvCxnSpPr>
            <a:cxnSpLocks noChangeShapeType="1"/>
            <a:stCxn id="32789" idx="7"/>
            <a:endCxn id="32780" idx="3"/>
          </p:cNvCxnSpPr>
          <p:nvPr/>
        </p:nvCxnSpPr>
        <p:spPr bwMode="auto">
          <a:xfrm flipV="1">
            <a:off x="6386513" y="2890839"/>
            <a:ext cx="1193800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797" name="AutoShape 28">
            <a:extLst>
              <a:ext uri="{FF2B5EF4-FFF2-40B4-BE49-F238E27FC236}">
                <a16:creationId xmlns:a16="http://schemas.microsoft.com/office/drawing/2014/main" id="{9E431F32-0803-4C44-BA44-8991A676CA43}"/>
              </a:ext>
            </a:extLst>
          </p:cNvPr>
          <p:cNvCxnSpPr>
            <a:cxnSpLocks noChangeShapeType="1"/>
            <a:stCxn id="32779" idx="3"/>
            <a:endCxn id="32774" idx="7"/>
          </p:cNvCxnSpPr>
          <p:nvPr/>
        </p:nvCxnSpPr>
        <p:spPr bwMode="auto">
          <a:xfrm flipH="1">
            <a:off x="5319713" y="1595439"/>
            <a:ext cx="889000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2798" name="Text Box 29">
            <a:extLst>
              <a:ext uri="{FF2B5EF4-FFF2-40B4-BE49-F238E27FC236}">
                <a16:creationId xmlns:a16="http://schemas.microsoft.com/office/drawing/2014/main" id="{C9636ABA-6D53-4FC7-8BD7-800487087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667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0</a:t>
            </a:r>
          </a:p>
        </p:txBody>
      </p:sp>
      <p:sp>
        <p:nvSpPr>
          <p:cNvPr id="32799" name="Text Box 30">
            <a:extLst>
              <a:ext uri="{FF2B5EF4-FFF2-40B4-BE49-F238E27FC236}">
                <a16:creationId xmlns:a16="http://schemas.microsoft.com/office/drawing/2014/main" id="{FA52B6D8-9926-4C72-ABE1-C1A5BEC45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105400"/>
            <a:ext cx="1905000" cy="381000"/>
          </a:xfrm>
          <a:prstGeom prst="rect">
            <a:avLst/>
          </a:prstGeom>
          <a:solidFill>
            <a:schemeClr val="tx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Undiscovered</a:t>
            </a:r>
          </a:p>
        </p:txBody>
      </p:sp>
      <p:sp>
        <p:nvSpPr>
          <p:cNvPr id="32800" name="Text Box 31">
            <a:extLst>
              <a:ext uri="{FF2B5EF4-FFF2-40B4-BE49-F238E27FC236}">
                <a16:creationId xmlns:a16="http://schemas.microsoft.com/office/drawing/2014/main" id="{05CB29BE-2FBA-4F9A-92F1-2021B8918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86400"/>
            <a:ext cx="1905000" cy="381000"/>
          </a:xfrm>
          <a:prstGeom prst="rect">
            <a:avLst/>
          </a:prstGeom>
          <a:solidFill>
            <a:srgbClr val="0033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Discovered</a:t>
            </a:r>
          </a:p>
        </p:txBody>
      </p:sp>
      <p:sp>
        <p:nvSpPr>
          <p:cNvPr id="32801" name="Text Box 32">
            <a:extLst>
              <a:ext uri="{FF2B5EF4-FFF2-40B4-BE49-F238E27FC236}">
                <a16:creationId xmlns:a16="http://schemas.microsoft.com/office/drawing/2014/main" id="{BBC64CB3-4AB1-4C8F-8885-F74AC983E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48400"/>
            <a:ext cx="1905000" cy="381000"/>
          </a:xfrm>
          <a:prstGeom prst="rect">
            <a:avLst/>
          </a:prstGeom>
          <a:solidFill>
            <a:srgbClr val="0066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Finished</a:t>
            </a:r>
          </a:p>
        </p:txBody>
      </p:sp>
      <p:sp>
        <p:nvSpPr>
          <p:cNvPr id="32802" name="Text Box 33">
            <a:extLst>
              <a:ext uri="{FF2B5EF4-FFF2-40B4-BE49-F238E27FC236}">
                <a16:creationId xmlns:a16="http://schemas.microsoft.com/office/drawing/2014/main" id="{6E560C7A-7158-4AA9-BAFB-4A74D860E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10200"/>
            <a:ext cx="4191000" cy="381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FIFO Queue: 9  </a:t>
            </a:r>
          </a:p>
        </p:txBody>
      </p:sp>
      <p:sp>
        <p:nvSpPr>
          <p:cNvPr id="32803" name="Text Box 34">
            <a:extLst>
              <a:ext uri="{FF2B5EF4-FFF2-40B4-BE49-F238E27FC236}">
                <a16:creationId xmlns:a16="http://schemas.microsoft.com/office/drawing/2014/main" id="{344DEA42-F13F-44F6-98C3-1F6081CF6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867400"/>
            <a:ext cx="1905000" cy="381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Top of queue</a:t>
            </a:r>
          </a:p>
        </p:txBody>
      </p:sp>
      <p:sp>
        <p:nvSpPr>
          <p:cNvPr id="32804" name="Text Box 35">
            <a:extLst>
              <a:ext uri="{FF2B5EF4-FFF2-40B4-BE49-F238E27FC236}">
                <a16:creationId xmlns:a16="http://schemas.microsoft.com/office/drawing/2014/main" id="{009B5D16-E9B5-4BE9-ADC1-07F4A7E19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2805" name="Text Box 36">
            <a:extLst>
              <a:ext uri="{FF2B5EF4-FFF2-40B4-BE49-F238E27FC236}">
                <a16:creationId xmlns:a16="http://schemas.microsoft.com/office/drawing/2014/main" id="{D664758C-C5BB-477F-B905-518ADDC25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2806" name="Text Box 37">
            <a:extLst>
              <a:ext uri="{FF2B5EF4-FFF2-40B4-BE49-F238E27FC236}">
                <a16:creationId xmlns:a16="http://schemas.microsoft.com/office/drawing/2014/main" id="{F93D89B5-CB60-4977-A5ED-00F262749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2807" name="Text Box 38">
            <a:extLst>
              <a:ext uri="{FF2B5EF4-FFF2-40B4-BE49-F238E27FC236}">
                <a16:creationId xmlns:a16="http://schemas.microsoft.com/office/drawing/2014/main" id="{B5CB9E3A-C93E-469A-88C1-4B4840961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32808" name="Text Box 39">
            <a:extLst>
              <a:ext uri="{FF2B5EF4-FFF2-40B4-BE49-F238E27FC236}">
                <a16:creationId xmlns:a16="http://schemas.microsoft.com/office/drawing/2014/main" id="{CE759C33-CD4A-45F3-96C0-DC8E47C00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32809" name="Text Box 40">
            <a:extLst>
              <a:ext uri="{FF2B5EF4-FFF2-40B4-BE49-F238E27FC236}">
                <a16:creationId xmlns:a16="http://schemas.microsoft.com/office/drawing/2014/main" id="{C251782F-E839-4722-A161-7FF09D81A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1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32810" name="Text Box 41">
            <a:extLst>
              <a:ext uri="{FF2B5EF4-FFF2-40B4-BE49-F238E27FC236}">
                <a16:creationId xmlns:a16="http://schemas.microsoft.com/office/drawing/2014/main" id="{98A5CF0D-1797-4CF6-8293-ADB4ADD9C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32811" name="Text Box 42">
            <a:extLst>
              <a:ext uri="{FF2B5EF4-FFF2-40B4-BE49-F238E27FC236}">
                <a16:creationId xmlns:a16="http://schemas.microsoft.com/office/drawing/2014/main" id="{92CB7F13-1764-420B-902A-29D4D3FCF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1" y="4191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61105D-CEDA-442B-9974-534EC746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>
            <a:extLst>
              <a:ext uri="{FF2B5EF4-FFF2-40B4-BE49-F238E27FC236}">
                <a16:creationId xmlns:a16="http://schemas.microsoft.com/office/drawing/2014/main" id="{67299E43-34E9-49E9-9689-00B79B3CB4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 First Search - Directed Graph</a:t>
            </a:r>
          </a:p>
        </p:txBody>
      </p:sp>
      <p:sp>
        <p:nvSpPr>
          <p:cNvPr id="33796" name="Oval 3">
            <a:extLst>
              <a:ext uri="{FF2B5EF4-FFF2-40B4-BE49-F238E27FC236}">
                <a16:creationId xmlns:a16="http://schemas.microsoft.com/office/drawing/2014/main" id="{D838292C-87DB-4A30-B2D1-13AD11D3523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33797" name="Oval 4">
            <a:extLst>
              <a:ext uri="{FF2B5EF4-FFF2-40B4-BE49-F238E27FC236}">
                <a16:creationId xmlns:a16="http://schemas.microsoft.com/office/drawing/2014/main" id="{B3830834-7532-4648-A0B8-3DF8C3CCDA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3798" name="Oval 5">
            <a:extLst>
              <a:ext uri="{FF2B5EF4-FFF2-40B4-BE49-F238E27FC236}">
                <a16:creationId xmlns:a16="http://schemas.microsoft.com/office/drawing/2014/main" id="{5AA58759-5211-411B-A9C9-3AEC777BB4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33799" name="AutoShape 6">
            <a:extLst>
              <a:ext uri="{FF2B5EF4-FFF2-40B4-BE49-F238E27FC236}">
                <a16:creationId xmlns:a16="http://schemas.microsoft.com/office/drawing/2014/main" id="{E3E04786-FD03-43E9-A55F-3804B0316B51}"/>
              </a:ext>
            </a:extLst>
          </p:cNvPr>
          <p:cNvCxnSpPr>
            <a:cxnSpLocks noChangeShapeType="1"/>
            <a:stCxn id="33796" idx="7"/>
            <a:endCxn id="33797" idx="3"/>
          </p:cNvCxnSpPr>
          <p:nvPr/>
        </p:nvCxnSpPr>
        <p:spPr bwMode="auto">
          <a:xfrm flipV="1">
            <a:off x="2957514" y="1595439"/>
            <a:ext cx="892175" cy="1101725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800" name="AutoShape 7">
            <a:extLst>
              <a:ext uri="{FF2B5EF4-FFF2-40B4-BE49-F238E27FC236}">
                <a16:creationId xmlns:a16="http://schemas.microsoft.com/office/drawing/2014/main" id="{02CD1774-F0E4-4999-9121-4179AE80E687}"/>
              </a:ext>
            </a:extLst>
          </p:cNvPr>
          <p:cNvCxnSpPr>
            <a:cxnSpLocks noChangeShapeType="1"/>
            <a:stCxn id="33796" idx="6"/>
            <a:endCxn id="33798" idx="2"/>
          </p:cNvCxnSpPr>
          <p:nvPr/>
        </p:nvCxnSpPr>
        <p:spPr bwMode="auto">
          <a:xfrm>
            <a:off x="3001963" y="2794000"/>
            <a:ext cx="2095500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801" name="AutoShape 8">
            <a:extLst>
              <a:ext uri="{FF2B5EF4-FFF2-40B4-BE49-F238E27FC236}">
                <a16:creationId xmlns:a16="http://schemas.microsoft.com/office/drawing/2014/main" id="{C36956BE-EBB5-4773-99F3-AC124DB88AC7}"/>
              </a:ext>
            </a:extLst>
          </p:cNvPr>
          <p:cNvCxnSpPr>
            <a:cxnSpLocks noChangeShapeType="1"/>
            <a:stCxn id="33797" idx="6"/>
            <a:endCxn id="33803" idx="2"/>
          </p:cNvCxnSpPr>
          <p:nvPr/>
        </p:nvCxnSpPr>
        <p:spPr bwMode="auto">
          <a:xfrm>
            <a:off x="4071939" y="14986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802" name="AutoShape 9">
            <a:extLst>
              <a:ext uri="{FF2B5EF4-FFF2-40B4-BE49-F238E27FC236}">
                <a16:creationId xmlns:a16="http://schemas.microsoft.com/office/drawing/2014/main" id="{96FFA670-4180-4583-ABC7-B51C5B2CE2CE}"/>
              </a:ext>
            </a:extLst>
          </p:cNvPr>
          <p:cNvCxnSpPr>
            <a:cxnSpLocks noChangeShapeType="1"/>
            <a:stCxn id="33797" idx="5"/>
            <a:endCxn id="33798" idx="1"/>
          </p:cNvCxnSpPr>
          <p:nvPr/>
        </p:nvCxnSpPr>
        <p:spPr bwMode="auto">
          <a:xfrm>
            <a:off x="4027489" y="1595439"/>
            <a:ext cx="1114425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3803" name="Oval 10">
            <a:extLst>
              <a:ext uri="{FF2B5EF4-FFF2-40B4-BE49-F238E27FC236}">
                <a16:creationId xmlns:a16="http://schemas.microsoft.com/office/drawing/2014/main" id="{3A355259-A428-4CC8-9E91-F2E0576A26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3804" name="Oval 11">
            <a:extLst>
              <a:ext uri="{FF2B5EF4-FFF2-40B4-BE49-F238E27FC236}">
                <a16:creationId xmlns:a16="http://schemas.microsoft.com/office/drawing/2014/main" id="{2DF44FE0-D2ED-40E8-80E3-B589149C87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438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7</a:t>
            </a:r>
          </a:p>
        </p:txBody>
      </p:sp>
      <p:cxnSp>
        <p:nvCxnSpPr>
          <p:cNvPr id="33805" name="AutoShape 12">
            <a:extLst>
              <a:ext uri="{FF2B5EF4-FFF2-40B4-BE49-F238E27FC236}">
                <a16:creationId xmlns:a16="http://schemas.microsoft.com/office/drawing/2014/main" id="{E4A4CB92-CEAA-4A68-A74D-075E8C79A92F}"/>
              </a:ext>
            </a:extLst>
          </p:cNvPr>
          <p:cNvCxnSpPr>
            <a:cxnSpLocks noChangeShapeType="1"/>
            <a:stCxn id="33808" idx="3"/>
            <a:endCxn id="33804" idx="7"/>
          </p:cNvCxnSpPr>
          <p:nvPr/>
        </p:nvCxnSpPr>
        <p:spPr bwMode="auto">
          <a:xfrm flipH="1">
            <a:off x="7758114" y="1595439"/>
            <a:ext cx="1171575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806" name="AutoShape 13">
            <a:extLst>
              <a:ext uri="{FF2B5EF4-FFF2-40B4-BE49-F238E27FC236}">
                <a16:creationId xmlns:a16="http://schemas.microsoft.com/office/drawing/2014/main" id="{3001B233-EF91-421D-BE53-9567B46D8261}"/>
              </a:ext>
            </a:extLst>
          </p:cNvPr>
          <p:cNvCxnSpPr>
            <a:cxnSpLocks noChangeShapeType="1"/>
            <a:stCxn id="33804" idx="2"/>
            <a:endCxn id="33798" idx="6"/>
          </p:cNvCxnSpPr>
          <p:nvPr/>
        </p:nvCxnSpPr>
        <p:spPr bwMode="auto">
          <a:xfrm flipH="1">
            <a:off x="5364163" y="2794000"/>
            <a:ext cx="2171700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807" name="AutoShape 14">
            <a:extLst>
              <a:ext uri="{FF2B5EF4-FFF2-40B4-BE49-F238E27FC236}">
                <a16:creationId xmlns:a16="http://schemas.microsoft.com/office/drawing/2014/main" id="{C53FBDA3-3C8E-4490-ADA1-B281DE598E87}"/>
              </a:ext>
            </a:extLst>
          </p:cNvPr>
          <p:cNvCxnSpPr>
            <a:cxnSpLocks noChangeShapeType="1"/>
            <a:stCxn id="33814" idx="0"/>
            <a:endCxn id="33808" idx="4"/>
          </p:cNvCxnSpPr>
          <p:nvPr/>
        </p:nvCxnSpPr>
        <p:spPr bwMode="auto">
          <a:xfrm flipV="1">
            <a:off x="9018588" y="1631951"/>
            <a:ext cx="0" cy="2246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3808" name="Oval 15">
            <a:extLst>
              <a:ext uri="{FF2B5EF4-FFF2-40B4-BE49-F238E27FC236}">
                <a16:creationId xmlns:a16="http://schemas.microsoft.com/office/drawing/2014/main" id="{745E7805-208E-4A99-B67F-D682BE41E0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8</a:t>
            </a:r>
          </a:p>
        </p:txBody>
      </p:sp>
      <p:cxnSp>
        <p:nvCxnSpPr>
          <p:cNvPr id="33809" name="AutoShape 16">
            <a:extLst>
              <a:ext uri="{FF2B5EF4-FFF2-40B4-BE49-F238E27FC236}">
                <a16:creationId xmlns:a16="http://schemas.microsoft.com/office/drawing/2014/main" id="{204A27EF-287F-42EE-BD9E-C5FE0D3CA5C2}"/>
              </a:ext>
            </a:extLst>
          </p:cNvPr>
          <p:cNvCxnSpPr>
            <a:cxnSpLocks noChangeShapeType="1"/>
            <a:stCxn id="33803" idx="6"/>
            <a:endCxn id="33808" idx="2"/>
          </p:cNvCxnSpPr>
          <p:nvPr/>
        </p:nvCxnSpPr>
        <p:spPr bwMode="auto">
          <a:xfrm>
            <a:off x="6430964" y="1498600"/>
            <a:ext cx="245427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810" name="AutoShape 17">
            <a:extLst>
              <a:ext uri="{FF2B5EF4-FFF2-40B4-BE49-F238E27FC236}">
                <a16:creationId xmlns:a16="http://schemas.microsoft.com/office/drawing/2014/main" id="{2B50300C-D0FA-4030-B418-0D20896D8956}"/>
              </a:ext>
            </a:extLst>
          </p:cNvPr>
          <p:cNvCxnSpPr>
            <a:cxnSpLocks noChangeShapeType="1"/>
            <a:stCxn id="33803" idx="5"/>
            <a:endCxn id="33804" idx="1"/>
          </p:cNvCxnSpPr>
          <p:nvPr/>
        </p:nvCxnSpPr>
        <p:spPr bwMode="auto">
          <a:xfrm>
            <a:off x="6386513" y="1595439"/>
            <a:ext cx="1193800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3811" name="Oval 18">
            <a:extLst>
              <a:ext uri="{FF2B5EF4-FFF2-40B4-BE49-F238E27FC236}">
                <a16:creationId xmlns:a16="http://schemas.microsoft.com/office/drawing/2014/main" id="{6B1A65B6-D670-4A27-8FFE-9472A56C3D8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38862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33812" name="AutoShape 19">
            <a:extLst>
              <a:ext uri="{FF2B5EF4-FFF2-40B4-BE49-F238E27FC236}">
                <a16:creationId xmlns:a16="http://schemas.microsoft.com/office/drawing/2014/main" id="{951B454A-A3EE-4810-923C-4D911F12A40D}"/>
              </a:ext>
            </a:extLst>
          </p:cNvPr>
          <p:cNvCxnSpPr>
            <a:cxnSpLocks noChangeShapeType="1"/>
            <a:stCxn id="33811" idx="6"/>
            <a:endCxn id="33813" idx="2"/>
          </p:cNvCxnSpPr>
          <p:nvPr/>
        </p:nvCxnSpPr>
        <p:spPr bwMode="auto">
          <a:xfrm>
            <a:off x="4071939" y="40132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3813" name="Oval 20">
            <a:extLst>
              <a:ext uri="{FF2B5EF4-FFF2-40B4-BE49-F238E27FC236}">
                <a16:creationId xmlns:a16="http://schemas.microsoft.com/office/drawing/2014/main" id="{5FC8B369-B7F2-4E00-9A8C-89BF351E19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38862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3814" name="Oval 21">
            <a:extLst>
              <a:ext uri="{FF2B5EF4-FFF2-40B4-BE49-F238E27FC236}">
                <a16:creationId xmlns:a16="http://schemas.microsoft.com/office/drawing/2014/main" id="{5F3D9097-2760-40B5-B982-C7BC4857BDA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3886201"/>
            <a:ext cx="250825" cy="252413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9</a:t>
            </a:r>
          </a:p>
        </p:txBody>
      </p:sp>
      <p:cxnSp>
        <p:nvCxnSpPr>
          <p:cNvPr id="33815" name="AutoShape 22">
            <a:extLst>
              <a:ext uri="{FF2B5EF4-FFF2-40B4-BE49-F238E27FC236}">
                <a16:creationId xmlns:a16="http://schemas.microsoft.com/office/drawing/2014/main" id="{153085C9-3EDC-41EF-B44C-430CBF1685C2}"/>
              </a:ext>
            </a:extLst>
          </p:cNvPr>
          <p:cNvCxnSpPr>
            <a:cxnSpLocks noChangeShapeType="1"/>
            <a:stCxn id="33813" idx="6"/>
            <a:endCxn id="33814" idx="2"/>
          </p:cNvCxnSpPr>
          <p:nvPr/>
        </p:nvCxnSpPr>
        <p:spPr bwMode="auto">
          <a:xfrm>
            <a:off x="6430964" y="4013200"/>
            <a:ext cx="245427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816" name="AutoShape 23">
            <a:extLst>
              <a:ext uri="{FF2B5EF4-FFF2-40B4-BE49-F238E27FC236}">
                <a16:creationId xmlns:a16="http://schemas.microsoft.com/office/drawing/2014/main" id="{9516101E-2231-4E8F-93E9-AB5B5AE8D1EA}"/>
              </a:ext>
            </a:extLst>
          </p:cNvPr>
          <p:cNvCxnSpPr>
            <a:cxnSpLocks noChangeShapeType="1"/>
            <a:stCxn id="33796" idx="5"/>
            <a:endCxn id="33811" idx="1"/>
          </p:cNvCxnSpPr>
          <p:nvPr/>
        </p:nvCxnSpPr>
        <p:spPr bwMode="auto">
          <a:xfrm>
            <a:off x="2957514" y="2890839"/>
            <a:ext cx="892175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817" name="AutoShape 24">
            <a:extLst>
              <a:ext uri="{FF2B5EF4-FFF2-40B4-BE49-F238E27FC236}">
                <a16:creationId xmlns:a16="http://schemas.microsoft.com/office/drawing/2014/main" id="{CB98F0D4-D465-4803-98CB-BA49A9E0417D}"/>
              </a:ext>
            </a:extLst>
          </p:cNvPr>
          <p:cNvCxnSpPr>
            <a:cxnSpLocks noChangeShapeType="1"/>
            <a:stCxn id="33811" idx="7"/>
            <a:endCxn id="33798" idx="3"/>
          </p:cNvCxnSpPr>
          <p:nvPr/>
        </p:nvCxnSpPr>
        <p:spPr bwMode="auto">
          <a:xfrm flipV="1">
            <a:off x="4027489" y="2890839"/>
            <a:ext cx="1114425" cy="1023937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818" name="AutoShape 25">
            <a:extLst>
              <a:ext uri="{FF2B5EF4-FFF2-40B4-BE49-F238E27FC236}">
                <a16:creationId xmlns:a16="http://schemas.microsoft.com/office/drawing/2014/main" id="{D1111FD9-BA41-4348-B9A7-3AC2591BBF7D}"/>
              </a:ext>
            </a:extLst>
          </p:cNvPr>
          <p:cNvCxnSpPr>
            <a:cxnSpLocks noChangeShapeType="1"/>
            <a:stCxn id="33798" idx="5"/>
            <a:endCxn id="33813" idx="1"/>
          </p:cNvCxnSpPr>
          <p:nvPr/>
        </p:nvCxnSpPr>
        <p:spPr bwMode="auto">
          <a:xfrm>
            <a:off x="5319713" y="2890839"/>
            <a:ext cx="889000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819" name="AutoShape 26">
            <a:extLst>
              <a:ext uri="{FF2B5EF4-FFF2-40B4-BE49-F238E27FC236}">
                <a16:creationId xmlns:a16="http://schemas.microsoft.com/office/drawing/2014/main" id="{F739E822-A7D8-462D-8C5B-911CAC210BB9}"/>
              </a:ext>
            </a:extLst>
          </p:cNvPr>
          <p:cNvCxnSpPr>
            <a:cxnSpLocks noChangeShapeType="1"/>
            <a:stCxn id="33814" idx="1"/>
            <a:endCxn id="33804" idx="5"/>
          </p:cNvCxnSpPr>
          <p:nvPr/>
        </p:nvCxnSpPr>
        <p:spPr bwMode="auto">
          <a:xfrm flipH="1" flipV="1">
            <a:off x="7758114" y="2890839"/>
            <a:ext cx="117157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820" name="AutoShape 27">
            <a:extLst>
              <a:ext uri="{FF2B5EF4-FFF2-40B4-BE49-F238E27FC236}">
                <a16:creationId xmlns:a16="http://schemas.microsoft.com/office/drawing/2014/main" id="{4C46CA34-D5C0-4B16-8E82-813D40E7548E}"/>
              </a:ext>
            </a:extLst>
          </p:cNvPr>
          <p:cNvCxnSpPr>
            <a:cxnSpLocks noChangeShapeType="1"/>
            <a:stCxn id="33813" idx="7"/>
            <a:endCxn id="33804" idx="3"/>
          </p:cNvCxnSpPr>
          <p:nvPr/>
        </p:nvCxnSpPr>
        <p:spPr bwMode="auto">
          <a:xfrm flipV="1">
            <a:off x="6386513" y="2890839"/>
            <a:ext cx="1193800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821" name="AutoShape 28">
            <a:extLst>
              <a:ext uri="{FF2B5EF4-FFF2-40B4-BE49-F238E27FC236}">
                <a16:creationId xmlns:a16="http://schemas.microsoft.com/office/drawing/2014/main" id="{16831842-5287-4D88-8AFB-43BADA5A0F2B}"/>
              </a:ext>
            </a:extLst>
          </p:cNvPr>
          <p:cNvCxnSpPr>
            <a:cxnSpLocks noChangeShapeType="1"/>
            <a:stCxn id="33803" idx="3"/>
            <a:endCxn id="33798" idx="7"/>
          </p:cNvCxnSpPr>
          <p:nvPr/>
        </p:nvCxnSpPr>
        <p:spPr bwMode="auto">
          <a:xfrm flipH="1">
            <a:off x="5319713" y="1595439"/>
            <a:ext cx="889000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3822" name="Text Box 29">
            <a:extLst>
              <a:ext uri="{FF2B5EF4-FFF2-40B4-BE49-F238E27FC236}">
                <a16:creationId xmlns:a16="http://schemas.microsoft.com/office/drawing/2014/main" id="{67E7BF9C-C095-48A3-A2C0-C448A60C5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667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0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C26055F7-7AB4-4C76-A73F-A89264882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105400"/>
            <a:ext cx="1905000" cy="381000"/>
          </a:xfrm>
          <a:prstGeom prst="rect">
            <a:avLst/>
          </a:prstGeom>
          <a:solidFill>
            <a:schemeClr val="tx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Undiscovered</a:t>
            </a:r>
          </a:p>
        </p:txBody>
      </p:sp>
      <p:sp>
        <p:nvSpPr>
          <p:cNvPr id="33824" name="Text Box 31">
            <a:extLst>
              <a:ext uri="{FF2B5EF4-FFF2-40B4-BE49-F238E27FC236}">
                <a16:creationId xmlns:a16="http://schemas.microsoft.com/office/drawing/2014/main" id="{085D710F-5F13-4E49-B66E-01BDCCC36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86400"/>
            <a:ext cx="1905000" cy="381000"/>
          </a:xfrm>
          <a:prstGeom prst="rect">
            <a:avLst/>
          </a:prstGeom>
          <a:solidFill>
            <a:srgbClr val="0033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Discovered</a:t>
            </a:r>
          </a:p>
        </p:txBody>
      </p:sp>
      <p:sp>
        <p:nvSpPr>
          <p:cNvPr id="33825" name="Text Box 32">
            <a:extLst>
              <a:ext uri="{FF2B5EF4-FFF2-40B4-BE49-F238E27FC236}">
                <a16:creationId xmlns:a16="http://schemas.microsoft.com/office/drawing/2014/main" id="{E301E492-04E3-411F-A88F-B208AB0AC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48400"/>
            <a:ext cx="1905000" cy="381000"/>
          </a:xfrm>
          <a:prstGeom prst="rect">
            <a:avLst/>
          </a:prstGeom>
          <a:solidFill>
            <a:srgbClr val="0066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Finished</a:t>
            </a:r>
          </a:p>
        </p:txBody>
      </p:sp>
      <p:sp>
        <p:nvSpPr>
          <p:cNvPr id="33826" name="Text Box 33">
            <a:extLst>
              <a:ext uri="{FF2B5EF4-FFF2-40B4-BE49-F238E27FC236}">
                <a16:creationId xmlns:a16="http://schemas.microsoft.com/office/drawing/2014/main" id="{91CE4134-31FD-47D0-9DB1-B07439D28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10200"/>
            <a:ext cx="4191000" cy="381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FIFO Queue:  </a:t>
            </a:r>
          </a:p>
        </p:txBody>
      </p:sp>
      <p:sp>
        <p:nvSpPr>
          <p:cNvPr id="33827" name="Text Box 34">
            <a:extLst>
              <a:ext uri="{FF2B5EF4-FFF2-40B4-BE49-F238E27FC236}">
                <a16:creationId xmlns:a16="http://schemas.microsoft.com/office/drawing/2014/main" id="{236C1D9A-F713-474B-BC45-67F3EFF6B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867400"/>
            <a:ext cx="1905000" cy="381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Top of queue</a:t>
            </a:r>
          </a:p>
        </p:txBody>
      </p:sp>
      <p:sp>
        <p:nvSpPr>
          <p:cNvPr id="33828" name="Text Box 35">
            <a:extLst>
              <a:ext uri="{FF2B5EF4-FFF2-40B4-BE49-F238E27FC236}">
                <a16:creationId xmlns:a16="http://schemas.microsoft.com/office/drawing/2014/main" id="{822FDC9B-7DB7-43BC-AA0D-99198A4CF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3829" name="Text Box 36">
            <a:extLst>
              <a:ext uri="{FF2B5EF4-FFF2-40B4-BE49-F238E27FC236}">
                <a16:creationId xmlns:a16="http://schemas.microsoft.com/office/drawing/2014/main" id="{8EAE80E3-6B8D-4E28-85D4-186237305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3830" name="Text Box 37">
            <a:extLst>
              <a:ext uri="{FF2B5EF4-FFF2-40B4-BE49-F238E27FC236}">
                <a16:creationId xmlns:a16="http://schemas.microsoft.com/office/drawing/2014/main" id="{B276CA21-8C9A-4041-8CC9-D1F9D3610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3831" name="Text Box 38">
            <a:extLst>
              <a:ext uri="{FF2B5EF4-FFF2-40B4-BE49-F238E27FC236}">
                <a16:creationId xmlns:a16="http://schemas.microsoft.com/office/drawing/2014/main" id="{6BB64BE3-E8E0-4999-8BDA-EDB17EFF7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33832" name="Text Box 39">
            <a:extLst>
              <a:ext uri="{FF2B5EF4-FFF2-40B4-BE49-F238E27FC236}">
                <a16:creationId xmlns:a16="http://schemas.microsoft.com/office/drawing/2014/main" id="{8845146F-C363-4CB5-A5E3-95C7C3BA1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D3DA4375-0476-4DD5-9E33-AC7F8256A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1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40AEA12F-77AE-43DE-A58F-462AF3455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33835" name="Text Box 42">
            <a:extLst>
              <a:ext uri="{FF2B5EF4-FFF2-40B4-BE49-F238E27FC236}">
                <a16:creationId xmlns:a16="http://schemas.microsoft.com/office/drawing/2014/main" id="{0B1B5B50-D499-4ACD-BD1D-21F4D79E0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1" y="4191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cxnSp>
        <p:nvCxnSpPr>
          <p:cNvPr id="391211" name="AutoShape 43">
            <a:extLst>
              <a:ext uri="{FF2B5EF4-FFF2-40B4-BE49-F238E27FC236}">
                <a16:creationId xmlns:a16="http://schemas.microsoft.com/office/drawing/2014/main" id="{B69CDD2A-370E-4477-AB4D-0E4DCFC7D872}"/>
              </a:ext>
            </a:extLst>
          </p:cNvPr>
          <p:cNvCxnSpPr>
            <a:cxnSpLocks noChangeShapeType="1"/>
            <a:stCxn id="33814" idx="1"/>
            <a:endCxn id="33804" idx="5"/>
          </p:cNvCxnSpPr>
          <p:nvPr/>
        </p:nvCxnSpPr>
        <p:spPr bwMode="auto">
          <a:xfrm flipH="1" flipV="1">
            <a:off x="7758114" y="2890839"/>
            <a:ext cx="1171575" cy="1023937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A70D3D-CDD6-46B4-9158-4E2D7DF7D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9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>
            <a:extLst>
              <a:ext uri="{FF2B5EF4-FFF2-40B4-BE49-F238E27FC236}">
                <a16:creationId xmlns:a16="http://schemas.microsoft.com/office/drawing/2014/main" id="{C00282B9-0CCA-4C83-9B34-A0560B3700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 First Search - Directed Graph</a:t>
            </a:r>
          </a:p>
        </p:txBody>
      </p:sp>
      <p:sp>
        <p:nvSpPr>
          <p:cNvPr id="34820" name="Oval 3">
            <a:extLst>
              <a:ext uri="{FF2B5EF4-FFF2-40B4-BE49-F238E27FC236}">
                <a16:creationId xmlns:a16="http://schemas.microsoft.com/office/drawing/2014/main" id="{40631474-B929-4260-B94A-E9C3E5B957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34821" name="Oval 4">
            <a:extLst>
              <a:ext uri="{FF2B5EF4-FFF2-40B4-BE49-F238E27FC236}">
                <a16:creationId xmlns:a16="http://schemas.microsoft.com/office/drawing/2014/main" id="{225EFA4C-3B2F-423E-ADFB-6F3C01C6D7A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4822" name="Oval 5">
            <a:extLst>
              <a:ext uri="{FF2B5EF4-FFF2-40B4-BE49-F238E27FC236}">
                <a16:creationId xmlns:a16="http://schemas.microsoft.com/office/drawing/2014/main" id="{99DB95DF-42EB-432F-86B7-2B2D70E77B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34823" name="AutoShape 6">
            <a:extLst>
              <a:ext uri="{FF2B5EF4-FFF2-40B4-BE49-F238E27FC236}">
                <a16:creationId xmlns:a16="http://schemas.microsoft.com/office/drawing/2014/main" id="{FCB1A034-753C-474F-9B29-895280C87FCB}"/>
              </a:ext>
            </a:extLst>
          </p:cNvPr>
          <p:cNvCxnSpPr>
            <a:cxnSpLocks noChangeShapeType="1"/>
            <a:stCxn id="34820" idx="7"/>
            <a:endCxn id="34821" idx="3"/>
          </p:cNvCxnSpPr>
          <p:nvPr/>
        </p:nvCxnSpPr>
        <p:spPr bwMode="auto">
          <a:xfrm flipV="1">
            <a:off x="2957514" y="1595439"/>
            <a:ext cx="892175" cy="1101725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824" name="AutoShape 7">
            <a:extLst>
              <a:ext uri="{FF2B5EF4-FFF2-40B4-BE49-F238E27FC236}">
                <a16:creationId xmlns:a16="http://schemas.microsoft.com/office/drawing/2014/main" id="{E1CE5CD0-8F13-492E-9F15-24369EA23B23}"/>
              </a:ext>
            </a:extLst>
          </p:cNvPr>
          <p:cNvCxnSpPr>
            <a:cxnSpLocks noChangeShapeType="1"/>
            <a:stCxn id="34820" idx="6"/>
            <a:endCxn id="34822" idx="2"/>
          </p:cNvCxnSpPr>
          <p:nvPr/>
        </p:nvCxnSpPr>
        <p:spPr bwMode="auto">
          <a:xfrm>
            <a:off x="3001963" y="2794000"/>
            <a:ext cx="2095500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825" name="AutoShape 8">
            <a:extLst>
              <a:ext uri="{FF2B5EF4-FFF2-40B4-BE49-F238E27FC236}">
                <a16:creationId xmlns:a16="http://schemas.microsoft.com/office/drawing/2014/main" id="{FA6434F6-4E13-4FF9-AF25-FB35E0C9E752}"/>
              </a:ext>
            </a:extLst>
          </p:cNvPr>
          <p:cNvCxnSpPr>
            <a:cxnSpLocks noChangeShapeType="1"/>
            <a:stCxn id="34821" idx="6"/>
            <a:endCxn id="34827" idx="2"/>
          </p:cNvCxnSpPr>
          <p:nvPr/>
        </p:nvCxnSpPr>
        <p:spPr bwMode="auto">
          <a:xfrm>
            <a:off x="4071939" y="14986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826" name="AutoShape 9">
            <a:extLst>
              <a:ext uri="{FF2B5EF4-FFF2-40B4-BE49-F238E27FC236}">
                <a16:creationId xmlns:a16="http://schemas.microsoft.com/office/drawing/2014/main" id="{E9E8CE85-46A5-46CD-98D8-84A646B0FBF2}"/>
              </a:ext>
            </a:extLst>
          </p:cNvPr>
          <p:cNvCxnSpPr>
            <a:cxnSpLocks noChangeShapeType="1"/>
            <a:stCxn id="34821" idx="5"/>
            <a:endCxn id="34822" idx="1"/>
          </p:cNvCxnSpPr>
          <p:nvPr/>
        </p:nvCxnSpPr>
        <p:spPr bwMode="auto">
          <a:xfrm>
            <a:off x="4027489" y="1595439"/>
            <a:ext cx="1114425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4827" name="Oval 10">
            <a:extLst>
              <a:ext uri="{FF2B5EF4-FFF2-40B4-BE49-F238E27FC236}">
                <a16:creationId xmlns:a16="http://schemas.microsoft.com/office/drawing/2014/main" id="{8A2AD687-2D51-4B3A-9760-326293EECB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4828" name="Oval 11">
            <a:extLst>
              <a:ext uri="{FF2B5EF4-FFF2-40B4-BE49-F238E27FC236}">
                <a16:creationId xmlns:a16="http://schemas.microsoft.com/office/drawing/2014/main" id="{28813F4C-E078-47D4-8EF3-AF42D397EC6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438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7</a:t>
            </a:r>
          </a:p>
        </p:txBody>
      </p:sp>
      <p:cxnSp>
        <p:nvCxnSpPr>
          <p:cNvPr id="34829" name="AutoShape 12">
            <a:extLst>
              <a:ext uri="{FF2B5EF4-FFF2-40B4-BE49-F238E27FC236}">
                <a16:creationId xmlns:a16="http://schemas.microsoft.com/office/drawing/2014/main" id="{83AC67FE-D70D-4D94-AB7A-CAC0242D97CF}"/>
              </a:ext>
            </a:extLst>
          </p:cNvPr>
          <p:cNvCxnSpPr>
            <a:cxnSpLocks noChangeShapeType="1"/>
            <a:stCxn id="34832" idx="3"/>
            <a:endCxn id="34828" idx="7"/>
          </p:cNvCxnSpPr>
          <p:nvPr/>
        </p:nvCxnSpPr>
        <p:spPr bwMode="auto">
          <a:xfrm flipH="1">
            <a:off x="7758114" y="1595439"/>
            <a:ext cx="1171575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830" name="AutoShape 13">
            <a:extLst>
              <a:ext uri="{FF2B5EF4-FFF2-40B4-BE49-F238E27FC236}">
                <a16:creationId xmlns:a16="http://schemas.microsoft.com/office/drawing/2014/main" id="{4787C894-C192-40CB-B5F5-FC03ADA1B3EA}"/>
              </a:ext>
            </a:extLst>
          </p:cNvPr>
          <p:cNvCxnSpPr>
            <a:cxnSpLocks noChangeShapeType="1"/>
            <a:stCxn id="34828" idx="2"/>
            <a:endCxn id="34822" idx="6"/>
          </p:cNvCxnSpPr>
          <p:nvPr/>
        </p:nvCxnSpPr>
        <p:spPr bwMode="auto">
          <a:xfrm flipH="1">
            <a:off x="5364163" y="2794000"/>
            <a:ext cx="2171700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831" name="AutoShape 14">
            <a:extLst>
              <a:ext uri="{FF2B5EF4-FFF2-40B4-BE49-F238E27FC236}">
                <a16:creationId xmlns:a16="http://schemas.microsoft.com/office/drawing/2014/main" id="{D22AD2BB-AF17-4D73-A162-C5A47CD91D5E}"/>
              </a:ext>
            </a:extLst>
          </p:cNvPr>
          <p:cNvCxnSpPr>
            <a:cxnSpLocks noChangeShapeType="1"/>
            <a:stCxn id="34838" idx="0"/>
            <a:endCxn id="34832" idx="4"/>
          </p:cNvCxnSpPr>
          <p:nvPr/>
        </p:nvCxnSpPr>
        <p:spPr bwMode="auto">
          <a:xfrm flipV="1">
            <a:off x="9018588" y="1631951"/>
            <a:ext cx="0" cy="2246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4832" name="Oval 15">
            <a:extLst>
              <a:ext uri="{FF2B5EF4-FFF2-40B4-BE49-F238E27FC236}">
                <a16:creationId xmlns:a16="http://schemas.microsoft.com/office/drawing/2014/main" id="{C44702E7-4557-4EED-99C5-96FE480F3F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8</a:t>
            </a:r>
          </a:p>
        </p:txBody>
      </p:sp>
      <p:cxnSp>
        <p:nvCxnSpPr>
          <p:cNvPr id="34833" name="AutoShape 16">
            <a:extLst>
              <a:ext uri="{FF2B5EF4-FFF2-40B4-BE49-F238E27FC236}">
                <a16:creationId xmlns:a16="http://schemas.microsoft.com/office/drawing/2014/main" id="{3E5B54F1-0F30-46DD-BBA2-2F40E274D2B1}"/>
              </a:ext>
            </a:extLst>
          </p:cNvPr>
          <p:cNvCxnSpPr>
            <a:cxnSpLocks noChangeShapeType="1"/>
            <a:stCxn id="34827" idx="6"/>
            <a:endCxn id="34832" idx="2"/>
          </p:cNvCxnSpPr>
          <p:nvPr/>
        </p:nvCxnSpPr>
        <p:spPr bwMode="auto">
          <a:xfrm>
            <a:off x="6430964" y="1498600"/>
            <a:ext cx="245427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834" name="AutoShape 17">
            <a:extLst>
              <a:ext uri="{FF2B5EF4-FFF2-40B4-BE49-F238E27FC236}">
                <a16:creationId xmlns:a16="http://schemas.microsoft.com/office/drawing/2014/main" id="{A5A2DC1F-1616-48E1-9EA9-7B4E7C3EE830}"/>
              </a:ext>
            </a:extLst>
          </p:cNvPr>
          <p:cNvCxnSpPr>
            <a:cxnSpLocks noChangeShapeType="1"/>
            <a:stCxn id="34827" idx="5"/>
            <a:endCxn id="34828" idx="1"/>
          </p:cNvCxnSpPr>
          <p:nvPr/>
        </p:nvCxnSpPr>
        <p:spPr bwMode="auto">
          <a:xfrm>
            <a:off x="6386513" y="1595439"/>
            <a:ext cx="1193800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4835" name="Oval 18">
            <a:extLst>
              <a:ext uri="{FF2B5EF4-FFF2-40B4-BE49-F238E27FC236}">
                <a16:creationId xmlns:a16="http://schemas.microsoft.com/office/drawing/2014/main" id="{2E60B520-3866-4B9C-8A1A-1CE3C53ABCA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38862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34836" name="AutoShape 19">
            <a:extLst>
              <a:ext uri="{FF2B5EF4-FFF2-40B4-BE49-F238E27FC236}">
                <a16:creationId xmlns:a16="http://schemas.microsoft.com/office/drawing/2014/main" id="{F5F3B7CA-59B4-4B27-B696-D28395D2EF8F}"/>
              </a:ext>
            </a:extLst>
          </p:cNvPr>
          <p:cNvCxnSpPr>
            <a:cxnSpLocks noChangeShapeType="1"/>
            <a:stCxn id="34835" idx="6"/>
            <a:endCxn id="34837" idx="2"/>
          </p:cNvCxnSpPr>
          <p:nvPr/>
        </p:nvCxnSpPr>
        <p:spPr bwMode="auto">
          <a:xfrm>
            <a:off x="4071939" y="40132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4837" name="Oval 20">
            <a:extLst>
              <a:ext uri="{FF2B5EF4-FFF2-40B4-BE49-F238E27FC236}">
                <a16:creationId xmlns:a16="http://schemas.microsoft.com/office/drawing/2014/main" id="{E322F8EB-B3B7-43B7-A1BE-6D9ED342EF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38862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4838" name="Oval 21">
            <a:extLst>
              <a:ext uri="{FF2B5EF4-FFF2-40B4-BE49-F238E27FC236}">
                <a16:creationId xmlns:a16="http://schemas.microsoft.com/office/drawing/2014/main" id="{84F365FF-8416-401A-9F2B-F3DC1E56F4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3886201"/>
            <a:ext cx="250825" cy="252413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9</a:t>
            </a:r>
          </a:p>
        </p:txBody>
      </p:sp>
      <p:cxnSp>
        <p:nvCxnSpPr>
          <p:cNvPr id="34839" name="AutoShape 22">
            <a:extLst>
              <a:ext uri="{FF2B5EF4-FFF2-40B4-BE49-F238E27FC236}">
                <a16:creationId xmlns:a16="http://schemas.microsoft.com/office/drawing/2014/main" id="{07ECF1EC-40F4-4B0E-B39B-5FFF60220E14}"/>
              </a:ext>
            </a:extLst>
          </p:cNvPr>
          <p:cNvCxnSpPr>
            <a:cxnSpLocks noChangeShapeType="1"/>
            <a:stCxn id="34837" idx="6"/>
            <a:endCxn id="34838" idx="2"/>
          </p:cNvCxnSpPr>
          <p:nvPr/>
        </p:nvCxnSpPr>
        <p:spPr bwMode="auto">
          <a:xfrm>
            <a:off x="6430964" y="4013200"/>
            <a:ext cx="245427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840" name="AutoShape 23">
            <a:extLst>
              <a:ext uri="{FF2B5EF4-FFF2-40B4-BE49-F238E27FC236}">
                <a16:creationId xmlns:a16="http://schemas.microsoft.com/office/drawing/2014/main" id="{56D1A379-3E84-48B5-8275-C0A3A9A439C7}"/>
              </a:ext>
            </a:extLst>
          </p:cNvPr>
          <p:cNvCxnSpPr>
            <a:cxnSpLocks noChangeShapeType="1"/>
            <a:stCxn id="34820" idx="5"/>
            <a:endCxn id="34835" idx="1"/>
          </p:cNvCxnSpPr>
          <p:nvPr/>
        </p:nvCxnSpPr>
        <p:spPr bwMode="auto">
          <a:xfrm>
            <a:off x="2957514" y="2890839"/>
            <a:ext cx="892175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841" name="AutoShape 24">
            <a:extLst>
              <a:ext uri="{FF2B5EF4-FFF2-40B4-BE49-F238E27FC236}">
                <a16:creationId xmlns:a16="http://schemas.microsoft.com/office/drawing/2014/main" id="{0E06D043-4D1F-4D0A-963C-2717E96E146D}"/>
              </a:ext>
            </a:extLst>
          </p:cNvPr>
          <p:cNvCxnSpPr>
            <a:cxnSpLocks noChangeShapeType="1"/>
            <a:stCxn id="34835" idx="7"/>
            <a:endCxn id="34822" idx="3"/>
          </p:cNvCxnSpPr>
          <p:nvPr/>
        </p:nvCxnSpPr>
        <p:spPr bwMode="auto">
          <a:xfrm flipV="1">
            <a:off x="4027489" y="2890839"/>
            <a:ext cx="1114425" cy="1023937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842" name="AutoShape 25">
            <a:extLst>
              <a:ext uri="{FF2B5EF4-FFF2-40B4-BE49-F238E27FC236}">
                <a16:creationId xmlns:a16="http://schemas.microsoft.com/office/drawing/2014/main" id="{C169F5DE-6B82-458C-87B0-2EF1E253FF6D}"/>
              </a:ext>
            </a:extLst>
          </p:cNvPr>
          <p:cNvCxnSpPr>
            <a:cxnSpLocks noChangeShapeType="1"/>
            <a:stCxn id="34822" idx="5"/>
            <a:endCxn id="34837" idx="1"/>
          </p:cNvCxnSpPr>
          <p:nvPr/>
        </p:nvCxnSpPr>
        <p:spPr bwMode="auto">
          <a:xfrm>
            <a:off x="5319713" y="2890839"/>
            <a:ext cx="889000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843" name="AutoShape 26">
            <a:extLst>
              <a:ext uri="{FF2B5EF4-FFF2-40B4-BE49-F238E27FC236}">
                <a16:creationId xmlns:a16="http://schemas.microsoft.com/office/drawing/2014/main" id="{46B442CC-42D6-4526-ADE0-E2CDFD269C3B}"/>
              </a:ext>
            </a:extLst>
          </p:cNvPr>
          <p:cNvCxnSpPr>
            <a:cxnSpLocks noChangeShapeType="1"/>
            <a:stCxn id="34838" idx="1"/>
            <a:endCxn id="34828" idx="5"/>
          </p:cNvCxnSpPr>
          <p:nvPr/>
        </p:nvCxnSpPr>
        <p:spPr bwMode="auto">
          <a:xfrm flipH="1" flipV="1">
            <a:off x="7758114" y="2890839"/>
            <a:ext cx="1171575" cy="1023937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844" name="AutoShape 27">
            <a:extLst>
              <a:ext uri="{FF2B5EF4-FFF2-40B4-BE49-F238E27FC236}">
                <a16:creationId xmlns:a16="http://schemas.microsoft.com/office/drawing/2014/main" id="{308989D8-8EF6-439F-87A3-93646C539DCF}"/>
              </a:ext>
            </a:extLst>
          </p:cNvPr>
          <p:cNvCxnSpPr>
            <a:cxnSpLocks noChangeShapeType="1"/>
            <a:stCxn id="34837" idx="7"/>
            <a:endCxn id="34828" idx="3"/>
          </p:cNvCxnSpPr>
          <p:nvPr/>
        </p:nvCxnSpPr>
        <p:spPr bwMode="auto">
          <a:xfrm flipV="1">
            <a:off x="6386513" y="2890839"/>
            <a:ext cx="1193800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845" name="AutoShape 28">
            <a:extLst>
              <a:ext uri="{FF2B5EF4-FFF2-40B4-BE49-F238E27FC236}">
                <a16:creationId xmlns:a16="http://schemas.microsoft.com/office/drawing/2014/main" id="{898341B8-E6A0-4521-ADDD-B1F44FF2EC38}"/>
              </a:ext>
            </a:extLst>
          </p:cNvPr>
          <p:cNvCxnSpPr>
            <a:cxnSpLocks noChangeShapeType="1"/>
            <a:stCxn id="34827" idx="3"/>
            <a:endCxn id="34822" idx="7"/>
          </p:cNvCxnSpPr>
          <p:nvPr/>
        </p:nvCxnSpPr>
        <p:spPr bwMode="auto">
          <a:xfrm flipH="1">
            <a:off x="5319713" y="1595439"/>
            <a:ext cx="889000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4846" name="Text Box 29">
            <a:extLst>
              <a:ext uri="{FF2B5EF4-FFF2-40B4-BE49-F238E27FC236}">
                <a16:creationId xmlns:a16="http://schemas.microsoft.com/office/drawing/2014/main" id="{7DAD8AF3-D278-4C4D-8287-61957AD24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667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0</a:t>
            </a:r>
          </a:p>
        </p:txBody>
      </p:sp>
      <p:sp>
        <p:nvSpPr>
          <p:cNvPr id="34847" name="Text Box 30">
            <a:extLst>
              <a:ext uri="{FF2B5EF4-FFF2-40B4-BE49-F238E27FC236}">
                <a16:creationId xmlns:a16="http://schemas.microsoft.com/office/drawing/2014/main" id="{C9DD1960-1617-4607-90B6-65148A54E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105400"/>
            <a:ext cx="1905000" cy="381000"/>
          </a:xfrm>
          <a:prstGeom prst="rect">
            <a:avLst/>
          </a:prstGeom>
          <a:solidFill>
            <a:schemeClr val="tx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Undiscovered</a:t>
            </a:r>
          </a:p>
        </p:txBody>
      </p:sp>
      <p:sp>
        <p:nvSpPr>
          <p:cNvPr id="34848" name="Text Box 31">
            <a:extLst>
              <a:ext uri="{FF2B5EF4-FFF2-40B4-BE49-F238E27FC236}">
                <a16:creationId xmlns:a16="http://schemas.microsoft.com/office/drawing/2014/main" id="{70E25664-02DA-4F09-87B1-CA441FD2B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86400"/>
            <a:ext cx="1905000" cy="381000"/>
          </a:xfrm>
          <a:prstGeom prst="rect">
            <a:avLst/>
          </a:prstGeom>
          <a:solidFill>
            <a:srgbClr val="0033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Discovered</a:t>
            </a:r>
          </a:p>
        </p:txBody>
      </p:sp>
      <p:sp>
        <p:nvSpPr>
          <p:cNvPr id="34849" name="Text Box 32">
            <a:extLst>
              <a:ext uri="{FF2B5EF4-FFF2-40B4-BE49-F238E27FC236}">
                <a16:creationId xmlns:a16="http://schemas.microsoft.com/office/drawing/2014/main" id="{33932848-B5A0-440F-A8FD-CE0E3AFDC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48400"/>
            <a:ext cx="1905000" cy="381000"/>
          </a:xfrm>
          <a:prstGeom prst="rect">
            <a:avLst/>
          </a:prstGeom>
          <a:solidFill>
            <a:srgbClr val="0066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Finished</a:t>
            </a:r>
          </a:p>
        </p:txBody>
      </p:sp>
      <p:sp>
        <p:nvSpPr>
          <p:cNvPr id="34850" name="Text Box 33">
            <a:extLst>
              <a:ext uri="{FF2B5EF4-FFF2-40B4-BE49-F238E27FC236}">
                <a16:creationId xmlns:a16="http://schemas.microsoft.com/office/drawing/2014/main" id="{1C584FE4-5E1C-42EF-BFB2-34F44B3A2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10200"/>
            <a:ext cx="4191000" cy="381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FIFO Queue:   </a:t>
            </a:r>
          </a:p>
        </p:txBody>
      </p:sp>
      <p:sp>
        <p:nvSpPr>
          <p:cNvPr id="34851" name="Text Box 34">
            <a:extLst>
              <a:ext uri="{FF2B5EF4-FFF2-40B4-BE49-F238E27FC236}">
                <a16:creationId xmlns:a16="http://schemas.microsoft.com/office/drawing/2014/main" id="{0DCD0F6F-E732-4BC3-963A-294F047AA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867400"/>
            <a:ext cx="1905000" cy="381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Top of queue</a:t>
            </a:r>
          </a:p>
        </p:txBody>
      </p:sp>
      <p:sp>
        <p:nvSpPr>
          <p:cNvPr id="34852" name="Text Box 35">
            <a:extLst>
              <a:ext uri="{FF2B5EF4-FFF2-40B4-BE49-F238E27FC236}">
                <a16:creationId xmlns:a16="http://schemas.microsoft.com/office/drawing/2014/main" id="{12D508BA-7A7E-41D8-BA3F-A4A723A68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4853" name="Text Box 36">
            <a:extLst>
              <a:ext uri="{FF2B5EF4-FFF2-40B4-BE49-F238E27FC236}">
                <a16:creationId xmlns:a16="http://schemas.microsoft.com/office/drawing/2014/main" id="{F4397495-5B06-45AF-BD12-FB398047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4854" name="Text Box 37">
            <a:extLst>
              <a:ext uri="{FF2B5EF4-FFF2-40B4-BE49-F238E27FC236}">
                <a16:creationId xmlns:a16="http://schemas.microsoft.com/office/drawing/2014/main" id="{91CAD205-817A-4BB8-8EA3-4D8B7F60E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4855" name="Text Box 38">
            <a:extLst>
              <a:ext uri="{FF2B5EF4-FFF2-40B4-BE49-F238E27FC236}">
                <a16:creationId xmlns:a16="http://schemas.microsoft.com/office/drawing/2014/main" id="{51E02F80-0973-4D9F-A320-1D3238E27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34856" name="Text Box 39">
            <a:extLst>
              <a:ext uri="{FF2B5EF4-FFF2-40B4-BE49-F238E27FC236}">
                <a16:creationId xmlns:a16="http://schemas.microsoft.com/office/drawing/2014/main" id="{94F7EF81-9D2F-4650-8743-460E6749E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34857" name="Text Box 40">
            <a:extLst>
              <a:ext uri="{FF2B5EF4-FFF2-40B4-BE49-F238E27FC236}">
                <a16:creationId xmlns:a16="http://schemas.microsoft.com/office/drawing/2014/main" id="{452FE073-5B29-4F9A-8F89-EE8B72054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1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34858" name="Text Box 41">
            <a:extLst>
              <a:ext uri="{FF2B5EF4-FFF2-40B4-BE49-F238E27FC236}">
                <a16:creationId xmlns:a16="http://schemas.microsoft.com/office/drawing/2014/main" id="{FC9D2E13-2A1F-4651-92C9-542BEC098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34859" name="Text Box 42">
            <a:extLst>
              <a:ext uri="{FF2B5EF4-FFF2-40B4-BE49-F238E27FC236}">
                <a16:creationId xmlns:a16="http://schemas.microsoft.com/office/drawing/2014/main" id="{F65C86E2-8BAB-47FE-86DC-D34F4A5FC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1" y="4191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cxnSp>
        <p:nvCxnSpPr>
          <p:cNvPr id="392235" name="AutoShape 43">
            <a:extLst>
              <a:ext uri="{FF2B5EF4-FFF2-40B4-BE49-F238E27FC236}">
                <a16:creationId xmlns:a16="http://schemas.microsoft.com/office/drawing/2014/main" id="{D8994801-B608-45E3-BB17-CFBCBCE9B70D}"/>
              </a:ext>
            </a:extLst>
          </p:cNvPr>
          <p:cNvCxnSpPr>
            <a:cxnSpLocks noChangeShapeType="1"/>
            <a:stCxn id="34838" idx="0"/>
            <a:endCxn id="34832" idx="4"/>
          </p:cNvCxnSpPr>
          <p:nvPr/>
        </p:nvCxnSpPr>
        <p:spPr bwMode="auto">
          <a:xfrm flipV="1">
            <a:off x="9018588" y="1631951"/>
            <a:ext cx="0" cy="2246313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280180-01B4-485A-B3FC-3DACD4D70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1026">
            <a:extLst>
              <a:ext uri="{FF2B5EF4-FFF2-40B4-BE49-F238E27FC236}">
                <a16:creationId xmlns:a16="http://schemas.microsoft.com/office/drawing/2014/main" id="{939AA7D2-6AC2-4863-8FD0-E672597452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 First Search - Directed Graph</a:t>
            </a:r>
          </a:p>
        </p:txBody>
      </p:sp>
      <p:sp>
        <p:nvSpPr>
          <p:cNvPr id="35844" name="Oval 1027">
            <a:extLst>
              <a:ext uri="{FF2B5EF4-FFF2-40B4-BE49-F238E27FC236}">
                <a16:creationId xmlns:a16="http://schemas.microsoft.com/office/drawing/2014/main" id="{D70CA852-98AF-4872-8EA3-ADB52DA772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35845" name="Oval 1028">
            <a:extLst>
              <a:ext uri="{FF2B5EF4-FFF2-40B4-BE49-F238E27FC236}">
                <a16:creationId xmlns:a16="http://schemas.microsoft.com/office/drawing/2014/main" id="{2AB10A02-5C6B-48AE-8C58-B59405EDC6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5846" name="Oval 1029">
            <a:extLst>
              <a:ext uri="{FF2B5EF4-FFF2-40B4-BE49-F238E27FC236}">
                <a16:creationId xmlns:a16="http://schemas.microsoft.com/office/drawing/2014/main" id="{4DF1F137-6939-48E3-BF8E-C64211CA84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35847" name="AutoShape 1030">
            <a:extLst>
              <a:ext uri="{FF2B5EF4-FFF2-40B4-BE49-F238E27FC236}">
                <a16:creationId xmlns:a16="http://schemas.microsoft.com/office/drawing/2014/main" id="{FDAFCD7D-74A0-4655-BF7F-C4BB8C0C7233}"/>
              </a:ext>
            </a:extLst>
          </p:cNvPr>
          <p:cNvCxnSpPr>
            <a:cxnSpLocks noChangeShapeType="1"/>
            <a:stCxn id="35844" idx="7"/>
            <a:endCxn id="35845" idx="3"/>
          </p:cNvCxnSpPr>
          <p:nvPr/>
        </p:nvCxnSpPr>
        <p:spPr bwMode="auto">
          <a:xfrm flipV="1">
            <a:off x="2957514" y="1595439"/>
            <a:ext cx="892175" cy="1101725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48" name="AutoShape 1031">
            <a:extLst>
              <a:ext uri="{FF2B5EF4-FFF2-40B4-BE49-F238E27FC236}">
                <a16:creationId xmlns:a16="http://schemas.microsoft.com/office/drawing/2014/main" id="{CE028136-A3EC-4BE4-9B05-533B23D76ACC}"/>
              </a:ext>
            </a:extLst>
          </p:cNvPr>
          <p:cNvCxnSpPr>
            <a:cxnSpLocks noChangeShapeType="1"/>
            <a:stCxn id="35844" idx="6"/>
            <a:endCxn id="35846" idx="2"/>
          </p:cNvCxnSpPr>
          <p:nvPr/>
        </p:nvCxnSpPr>
        <p:spPr bwMode="auto">
          <a:xfrm>
            <a:off x="3001963" y="2794000"/>
            <a:ext cx="2095500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49" name="AutoShape 1032">
            <a:extLst>
              <a:ext uri="{FF2B5EF4-FFF2-40B4-BE49-F238E27FC236}">
                <a16:creationId xmlns:a16="http://schemas.microsoft.com/office/drawing/2014/main" id="{7A9811D0-D348-4938-95E2-47716A493147}"/>
              </a:ext>
            </a:extLst>
          </p:cNvPr>
          <p:cNvCxnSpPr>
            <a:cxnSpLocks noChangeShapeType="1"/>
            <a:stCxn id="35845" idx="6"/>
            <a:endCxn id="35851" idx="2"/>
          </p:cNvCxnSpPr>
          <p:nvPr/>
        </p:nvCxnSpPr>
        <p:spPr bwMode="auto">
          <a:xfrm>
            <a:off x="4071939" y="14986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50" name="AutoShape 1033">
            <a:extLst>
              <a:ext uri="{FF2B5EF4-FFF2-40B4-BE49-F238E27FC236}">
                <a16:creationId xmlns:a16="http://schemas.microsoft.com/office/drawing/2014/main" id="{2232F8E4-DE55-4DF5-8806-E11A8965CFC2}"/>
              </a:ext>
            </a:extLst>
          </p:cNvPr>
          <p:cNvCxnSpPr>
            <a:cxnSpLocks noChangeShapeType="1"/>
            <a:stCxn id="35845" idx="5"/>
            <a:endCxn id="35846" idx="1"/>
          </p:cNvCxnSpPr>
          <p:nvPr/>
        </p:nvCxnSpPr>
        <p:spPr bwMode="auto">
          <a:xfrm>
            <a:off x="4027489" y="1595439"/>
            <a:ext cx="1114425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5851" name="Oval 1034">
            <a:extLst>
              <a:ext uri="{FF2B5EF4-FFF2-40B4-BE49-F238E27FC236}">
                <a16:creationId xmlns:a16="http://schemas.microsoft.com/office/drawing/2014/main" id="{FCB55A74-E42B-41D5-AC6E-9C5D6EAC88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5852" name="Oval 1035">
            <a:extLst>
              <a:ext uri="{FF2B5EF4-FFF2-40B4-BE49-F238E27FC236}">
                <a16:creationId xmlns:a16="http://schemas.microsoft.com/office/drawing/2014/main" id="{43D11120-BB43-4ED7-8447-3A9C991A87F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438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7</a:t>
            </a:r>
          </a:p>
        </p:txBody>
      </p:sp>
      <p:cxnSp>
        <p:nvCxnSpPr>
          <p:cNvPr id="35853" name="AutoShape 1036">
            <a:extLst>
              <a:ext uri="{FF2B5EF4-FFF2-40B4-BE49-F238E27FC236}">
                <a16:creationId xmlns:a16="http://schemas.microsoft.com/office/drawing/2014/main" id="{22E811B5-8538-4B49-B046-F691F2C02E25}"/>
              </a:ext>
            </a:extLst>
          </p:cNvPr>
          <p:cNvCxnSpPr>
            <a:cxnSpLocks noChangeShapeType="1"/>
            <a:stCxn id="35856" idx="3"/>
            <a:endCxn id="35852" idx="7"/>
          </p:cNvCxnSpPr>
          <p:nvPr/>
        </p:nvCxnSpPr>
        <p:spPr bwMode="auto">
          <a:xfrm flipH="1">
            <a:off x="7758114" y="1595439"/>
            <a:ext cx="1171575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54" name="AutoShape 1037">
            <a:extLst>
              <a:ext uri="{FF2B5EF4-FFF2-40B4-BE49-F238E27FC236}">
                <a16:creationId xmlns:a16="http://schemas.microsoft.com/office/drawing/2014/main" id="{656D403C-9876-400F-9934-AC42EF3A2EDD}"/>
              </a:ext>
            </a:extLst>
          </p:cNvPr>
          <p:cNvCxnSpPr>
            <a:cxnSpLocks noChangeShapeType="1"/>
            <a:stCxn id="35852" idx="2"/>
            <a:endCxn id="35846" idx="6"/>
          </p:cNvCxnSpPr>
          <p:nvPr/>
        </p:nvCxnSpPr>
        <p:spPr bwMode="auto">
          <a:xfrm flipH="1">
            <a:off x="5364163" y="2794000"/>
            <a:ext cx="2171700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55" name="AutoShape 1038">
            <a:extLst>
              <a:ext uri="{FF2B5EF4-FFF2-40B4-BE49-F238E27FC236}">
                <a16:creationId xmlns:a16="http://schemas.microsoft.com/office/drawing/2014/main" id="{3A46A77F-8C86-4EA5-AB2F-ED03DBFE90A6}"/>
              </a:ext>
            </a:extLst>
          </p:cNvPr>
          <p:cNvCxnSpPr>
            <a:cxnSpLocks noChangeShapeType="1"/>
            <a:stCxn id="35862" idx="0"/>
            <a:endCxn id="35856" idx="4"/>
          </p:cNvCxnSpPr>
          <p:nvPr/>
        </p:nvCxnSpPr>
        <p:spPr bwMode="auto">
          <a:xfrm flipV="1">
            <a:off x="9018588" y="1631951"/>
            <a:ext cx="0" cy="2246313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5856" name="Oval 1039">
            <a:extLst>
              <a:ext uri="{FF2B5EF4-FFF2-40B4-BE49-F238E27FC236}">
                <a16:creationId xmlns:a16="http://schemas.microsoft.com/office/drawing/2014/main" id="{83AAE49A-ABB2-47F6-91F4-E478FB5A26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8</a:t>
            </a:r>
          </a:p>
        </p:txBody>
      </p:sp>
      <p:cxnSp>
        <p:nvCxnSpPr>
          <p:cNvPr id="35857" name="AutoShape 1040">
            <a:extLst>
              <a:ext uri="{FF2B5EF4-FFF2-40B4-BE49-F238E27FC236}">
                <a16:creationId xmlns:a16="http://schemas.microsoft.com/office/drawing/2014/main" id="{907B3038-F826-470D-B079-514A15C33F84}"/>
              </a:ext>
            </a:extLst>
          </p:cNvPr>
          <p:cNvCxnSpPr>
            <a:cxnSpLocks noChangeShapeType="1"/>
            <a:stCxn id="35851" idx="6"/>
            <a:endCxn id="35856" idx="2"/>
          </p:cNvCxnSpPr>
          <p:nvPr/>
        </p:nvCxnSpPr>
        <p:spPr bwMode="auto">
          <a:xfrm>
            <a:off x="6430964" y="1498600"/>
            <a:ext cx="245427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58" name="AutoShape 1041">
            <a:extLst>
              <a:ext uri="{FF2B5EF4-FFF2-40B4-BE49-F238E27FC236}">
                <a16:creationId xmlns:a16="http://schemas.microsoft.com/office/drawing/2014/main" id="{DAC9E803-FCED-4167-83DB-4678454BB6BD}"/>
              </a:ext>
            </a:extLst>
          </p:cNvPr>
          <p:cNvCxnSpPr>
            <a:cxnSpLocks noChangeShapeType="1"/>
            <a:stCxn id="35851" idx="5"/>
            <a:endCxn id="35852" idx="1"/>
          </p:cNvCxnSpPr>
          <p:nvPr/>
        </p:nvCxnSpPr>
        <p:spPr bwMode="auto">
          <a:xfrm>
            <a:off x="6386513" y="1595439"/>
            <a:ext cx="1193800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5859" name="Oval 1042">
            <a:extLst>
              <a:ext uri="{FF2B5EF4-FFF2-40B4-BE49-F238E27FC236}">
                <a16:creationId xmlns:a16="http://schemas.microsoft.com/office/drawing/2014/main" id="{56ADA1FD-C55E-4E88-9751-40DBBE31C8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38862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35860" name="AutoShape 1043">
            <a:extLst>
              <a:ext uri="{FF2B5EF4-FFF2-40B4-BE49-F238E27FC236}">
                <a16:creationId xmlns:a16="http://schemas.microsoft.com/office/drawing/2014/main" id="{3FC406EE-0D60-4625-8206-4D33B746B172}"/>
              </a:ext>
            </a:extLst>
          </p:cNvPr>
          <p:cNvCxnSpPr>
            <a:cxnSpLocks noChangeShapeType="1"/>
            <a:stCxn id="35859" idx="6"/>
            <a:endCxn id="35861" idx="2"/>
          </p:cNvCxnSpPr>
          <p:nvPr/>
        </p:nvCxnSpPr>
        <p:spPr bwMode="auto">
          <a:xfrm>
            <a:off x="4071939" y="40132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5861" name="Oval 1044">
            <a:extLst>
              <a:ext uri="{FF2B5EF4-FFF2-40B4-BE49-F238E27FC236}">
                <a16:creationId xmlns:a16="http://schemas.microsoft.com/office/drawing/2014/main" id="{C282CF55-B8BD-41F4-931A-F551913275A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38862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5862" name="Oval 1045">
            <a:extLst>
              <a:ext uri="{FF2B5EF4-FFF2-40B4-BE49-F238E27FC236}">
                <a16:creationId xmlns:a16="http://schemas.microsoft.com/office/drawing/2014/main" id="{F5D36621-23F6-485C-B0FC-A9BBCBFFD6E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3886201"/>
            <a:ext cx="250825" cy="252413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9</a:t>
            </a:r>
          </a:p>
        </p:txBody>
      </p:sp>
      <p:cxnSp>
        <p:nvCxnSpPr>
          <p:cNvPr id="35863" name="AutoShape 1046">
            <a:extLst>
              <a:ext uri="{FF2B5EF4-FFF2-40B4-BE49-F238E27FC236}">
                <a16:creationId xmlns:a16="http://schemas.microsoft.com/office/drawing/2014/main" id="{C2094824-E96E-4AB3-8170-7DB952A1ED1C}"/>
              </a:ext>
            </a:extLst>
          </p:cNvPr>
          <p:cNvCxnSpPr>
            <a:cxnSpLocks noChangeShapeType="1"/>
            <a:stCxn id="35861" idx="6"/>
            <a:endCxn id="35862" idx="2"/>
          </p:cNvCxnSpPr>
          <p:nvPr/>
        </p:nvCxnSpPr>
        <p:spPr bwMode="auto">
          <a:xfrm>
            <a:off x="6430964" y="4013200"/>
            <a:ext cx="245427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64" name="AutoShape 1047">
            <a:extLst>
              <a:ext uri="{FF2B5EF4-FFF2-40B4-BE49-F238E27FC236}">
                <a16:creationId xmlns:a16="http://schemas.microsoft.com/office/drawing/2014/main" id="{7F6B5EB8-2891-4C11-BC08-639F6DEDC31D}"/>
              </a:ext>
            </a:extLst>
          </p:cNvPr>
          <p:cNvCxnSpPr>
            <a:cxnSpLocks noChangeShapeType="1"/>
            <a:stCxn id="35844" idx="5"/>
            <a:endCxn id="35859" idx="1"/>
          </p:cNvCxnSpPr>
          <p:nvPr/>
        </p:nvCxnSpPr>
        <p:spPr bwMode="auto">
          <a:xfrm>
            <a:off x="2957514" y="2890839"/>
            <a:ext cx="892175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65" name="AutoShape 1048">
            <a:extLst>
              <a:ext uri="{FF2B5EF4-FFF2-40B4-BE49-F238E27FC236}">
                <a16:creationId xmlns:a16="http://schemas.microsoft.com/office/drawing/2014/main" id="{F380AE3F-B048-4A5E-93B2-0D35E5ACBA4D}"/>
              </a:ext>
            </a:extLst>
          </p:cNvPr>
          <p:cNvCxnSpPr>
            <a:cxnSpLocks noChangeShapeType="1"/>
            <a:stCxn id="35859" idx="7"/>
            <a:endCxn id="35846" idx="3"/>
          </p:cNvCxnSpPr>
          <p:nvPr/>
        </p:nvCxnSpPr>
        <p:spPr bwMode="auto">
          <a:xfrm flipV="1">
            <a:off x="4027489" y="2890839"/>
            <a:ext cx="1114425" cy="1023937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66" name="AutoShape 1049">
            <a:extLst>
              <a:ext uri="{FF2B5EF4-FFF2-40B4-BE49-F238E27FC236}">
                <a16:creationId xmlns:a16="http://schemas.microsoft.com/office/drawing/2014/main" id="{EC3F6181-61FF-44A2-838A-AEB01871422E}"/>
              </a:ext>
            </a:extLst>
          </p:cNvPr>
          <p:cNvCxnSpPr>
            <a:cxnSpLocks noChangeShapeType="1"/>
            <a:stCxn id="35846" idx="5"/>
            <a:endCxn id="35861" idx="1"/>
          </p:cNvCxnSpPr>
          <p:nvPr/>
        </p:nvCxnSpPr>
        <p:spPr bwMode="auto">
          <a:xfrm>
            <a:off x="5319713" y="2890839"/>
            <a:ext cx="889000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67" name="AutoShape 1050">
            <a:extLst>
              <a:ext uri="{FF2B5EF4-FFF2-40B4-BE49-F238E27FC236}">
                <a16:creationId xmlns:a16="http://schemas.microsoft.com/office/drawing/2014/main" id="{942DD322-C8F1-499B-AAF9-EE5E84C5044A}"/>
              </a:ext>
            </a:extLst>
          </p:cNvPr>
          <p:cNvCxnSpPr>
            <a:cxnSpLocks noChangeShapeType="1"/>
            <a:stCxn id="35862" idx="1"/>
            <a:endCxn id="35852" idx="5"/>
          </p:cNvCxnSpPr>
          <p:nvPr/>
        </p:nvCxnSpPr>
        <p:spPr bwMode="auto">
          <a:xfrm flipH="1" flipV="1">
            <a:off x="7758114" y="2890839"/>
            <a:ext cx="1171575" cy="1023937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68" name="AutoShape 1051">
            <a:extLst>
              <a:ext uri="{FF2B5EF4-FFF2-40B4-BE49-F238E27FC236}">
                <a16:creationId xmlns:a16="http://schemas.microsoft.com/office/drawing/2014/main" id="{F647B53E-7920-4F48-926A-8FFDE5BE6FD3}"/>
              </a:ext>
            </a:extLst>
          </p:cNvPr>
          <p:cNvCxnSpPr>
            <a:cxnSpLocks noChangeShapeType="1"/>
            <a:stCxn id="35861" idx="7"/>
            <a:endCxn id="35852" idx="3"/>
          </p:cNvCxnSpPr>
          <p:nvPr/>
        </p:nvCxnSpPr>
        <p:spPr bwMode="auto">
          <a:xfrm flipV="1">
            <a:off x="6386513" y="2890839"/>
            <a:ext cx="1193800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69" name="AutoShape 1052">
            <a:extLst>
              <a:ext uri="{FF2B5EF4-FFF2-40B4-BE49-F238E27FC236}">
                <a16:creationId xmlns:a16="http://schemas.microsoft.com/office/drawing/2014/main" id="{3FC79CC2-A8E5-472A-984D-D4BA8BA93F8F}"/>
              </a:ext>
            </a:extLst>
          </p:cNvPr>
          <p:cNvCxnSpPr>
            <a:cxnSpLocks noChangeShapeType="1"/>
            <a:stCxn id="35851" idx="3"/>
            <a:endCxn id="35846" idx="7"/>
          </p:cNvCxnSpPr>
          <p:nvPr/>
        </p:nvCxnSpPr>
        <p:spPr bwMode="auto">
          <a:xfrm flipH="1">
            <a:off x="5319713" y="1595439"/>
            <a:ext cx="889000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5870" name="Text Box 1053">
            <a:extLst>
              <a:ext uri="{FF2B5EF4-FFF2-40B4-BE49-F238E27FC236}">
                <a16:creationId xmlns:a16="http://schemas.microsoft.com/office/drawing/2014/main" id="{90480A41-1D5A-441F-ACBF-9A4567504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667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0</a:t>
            </a:r>
          </a:p>
        </p:txBody>
      </p:sp>
      <p:sp>
        <p:nvSpPr>
          <p:cNvPr id="35871" name="Text Box 1054">
            <a:extLst>
              <a:ext uri="{FF2B5EF4-FFF2-40B4-BE49-F238E27FC236}">
                <a16:creationId xmlns:a16="http://schemas.microsoft.com/office/drawing/2014/main" id="{14E7DDFF-E9CD-4B91-8AB9-F591FF918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105400"/>
            <a:ext cx="1905000" cy="381000"/>
          </a:xfrm>
          <a:prstGeom prst="rect">
            <a:avLst/>
          </a:prstGeom>
          <a:solidFill>
            <a:schemeClr val="tx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Undiscovered</a:t>
            </a:r>
          </a:p>
        </p:txBody>
      </p:sp>
      <p:sp>
        <p:nvSpPr>
          <p:cNvPr id="35872" name="Text Box 1055">
            <a:extLst>
              <a:ext uri="{FF2B5EF4-FFF2-40B4-BE49-F238E27FC236}">
                <a16:creationId xmlns:a16="http://schemas.microsoft.com/office/drawing/2014/main" id="{8476F7B6-1AF5-4D0F-AF71-0935CE560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86400"/>
            <a:ext cx="1905000" cy="381000"/>
          </a:xfrm>
          <a:prstGeom prst="rect">
            <a:avLst/>
          </a:prstGeom>
          <a:solidFill>
            <a:srgbClr val="0033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Discovered</a:t>
            </a:r>
          </a:p>
        </p:txBody>
      </p:sp>
      <p:sp>
        <p:nvSpPr>
          <p:cNvPr id="35873" name="Text Box 1056">
            <a:extLst>
              <a:ext uri="{FF2B5EF4-FFF2-40B4-BE49-F238E27FC236}">
                <a16:creationId xmlns:a16="http://schemas.microsoft.com/office/drawing/2014/main" id="{5CE559A2-5CE3-43EB-B65F-F335A8B37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48400"/>
            <a:ext cx="1905000" cy="381000"/>
          </a:xfrm>
          <a:prstGeom prst="rect">
            <a:avLst/>
          </a:prstGeom>
          <a:solidFill>
            <a:srgbClr val="0066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Finished</a:t>
            </a:r>
          </a:p>
        </p:txBody>
      </p:sp>
      <p:sp>
        <p:nvSpPr>
          <p:cNvPr id="35874" name="Text Box 1057">
            <a:extLst>
              <a:ext uri="{FF2B5EF4-FFF2-40B4-BE49-F238E27FC236}">
                <a16:creationId xmlns:a16="http://schemas.microsoft.com/office/drawing/2014/main" id="{D0A5B6EE-FDCA-4B19-A903-7FEBC2FD3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10200"/>
            <a:ext cx="4191000" cy="381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FIFO Queue:  </a:t>
            </a:r>
          </a:p>
        </p:txBody>
      </p:sp>
      <p:sp>
        <p:nvSpPr>
          <p:cNvPr id="35875" name="Text Box 1058">
            <a:extLst>
              <a:ext uri="{FF2B5EF4-FFF2-40B4-BE49-F238E27FC236}">
                <a16:creationId xmlns:a16="http://schemas.microsoft.com/office/drawing/2014/main" id="{F3F7936E-7D58-4F8C-9788-D3E5D7B71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867400"/>
            <a:ext cx="1905000" cy="381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Top of queue</a:t>
            </a:r>
          </a:p>
        </p:txBody>
      </p:sp>
      <p:sp>
        <p:nvSpPr>
          <p:cNvPr id="35876" name="Text Box 1059">
            <a:extLst>
              <a:ext uri="{FF2B5EF4-FFF2-40B4-BE49-F238E27FC236}">
                <a16:creationId xmlns:a16="http://schemas.microsoft.com/office/drawing/2014/main" id="{33B8F83F-BFAA-4826-88DF-277D98B0E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5877" name="Text Box 1060">
            <a:extLst>
              <a:ext uri="{FF2B5EF4-FFF2-40B4-BE49-F238E27FC236}">
                <a16:creationId xmlns:a16="http://schemas.microsoft.com/office/drawing/2014/main" id="{C47C1CB3-F412-4467-9362-53DA33A01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5878" name="Text Box 1061">
            <a:extLst>
              <a:ext uri="{FF2B5EF4-FFF2-40B4-BE49-F238E27FC236}">
                <a16:creationId xmlns:a16="http://schemas.microsoft.com/office/drawing/2014/main" id="{9FE3A6F3-1985-40F2-A2BC-D7647A5AF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5879" name="Text Box 1062">
            <a:extLst>
              <a:ext uri="{FF2B5EF4-FFF2-40B4-BE49-F238E27FC236}">
                <a16:creationId xmlns:a16="http://schemas.microsoft.com/office/drawing/2014/main" id="{17CEE4C5-641D-44E2-8101-732A33A3A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35880" name="Text Box 1063">
            <a:extLst>
              <a:ext uri="{FF2B5EF4-FFF2-40B4-BE49-F238E27FC236}">
                <a16:creationId xmlns:a16="http://schemas.microsoft.com/office/drawing/2014/main" id="{25832D29-8D44-45BA-AFD1-128501AA0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35881" name="Text Box 1064">
            <a:extLst>
              <a:ext uri="{FF2B5EF4-FFF2-40B4-BE49-F238E27FC236}">
                <a16:creationId xmlns:a16="http://schemas.microsoft.com/office/drawing/2014/main" id="{6D5283F0-05C8-4AF7-B0C6-380A280F0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1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35882" name="Text Box 1065">
            <a:extLst>
              <a:ext uri="{FF2B5EF4-FFF2-40B4-BE49-F238E27FC236}">
                <a16:creationId xmlns:a16="http://schemas.microsoft.com/office/drawing/2014/main" id="{BC793F4E-D626-44C2-9721-1EE2B08B1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35883" name="Text Box 1066">
            <a:extLst>
              <a:ext uri="{FF2B5EF4-FFF2-40B4-BE49-F238E27FC236}">
                <a16:creationId xmlns:a16="http://schemas.microsoft.com/office/drawing/2014/main" id="{05635A9F-E3E7-49A7-B296-2E82159CD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1" y="4191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34B298-4D52-49E0-B8CB-8CBF5DD26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>
            <a:extLst>
              <a:ext uri="{FF2B5EF4-FFF2-40B4-BE49-F238E27FC236}">
                <a16:creationId xmlns:a16="http://schemas.microsoft.com/office/drawing/2014/main" id="{C07048D6-D929-418B-B94A-62DF46B45C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Breadth First Search - Directed Graph</a:t>
            </a:r>
          </a:p>
        </p:txBody>
      </p:sp>
      <p:sp>
        <p:nvSpPr>
          <p:cNvPr id="36868" name="Oval 3">
            <a:extLst>
              <a:ext uri="{FF2B5EF4-FFF2-40B4-BE49-F238E27FC236}">
                <a16:creationId xmlns:a16="http://schemas.microsoft.com/office/drawing/2014/main" id="{9F254981-0EF4-4DF0-8FC6-E0733DF67E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36869" name="Oval 4">
            <a:extLst>
              <a:ext uri="{FF2B5EF4-FFF2-40B4-BE49-F238E27FC236}">
                <a16:creationId xmlns:a16="http://schemas.microsoft.com/office/drawing/2014/main" id="{9F0B436B-BB93-4828-906F-F0629A898A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6870" name="Oval 5">
            <a:extLst>
              <a:ext uri="{FF2B5EF4-FFF2-40B4-BE49-F238E27FC236}">
                <a16:creationId xmlns:a16="http://schemas.microsoft.com/office/drawing/2014/main" id="{564B895D-6101-416D-A725-1C513177367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36871" name="AutoShape 6">
            <a:extLst>
              <a:ext uri="{FF2B5EF4-FFF2-40B4-BE49-F238E27FC236}">
                <a16:creationId xmlns:a16="http://schemas.microsoft.com/office/drawing/2014/main" id="{4868D141-35DF-47C7-BA0E-FB49577604E8}"/>
              </a:ext>
            </a:extLst>
          </p:cNvPr>
          <p:cNvCxnSpPr>
            <a:cxnSpLocks noChangeShapeType="1"/>
            <a:stCxn id="36868" idx="7"/>
            <a:endCxn id="36869" idx="3"/>
          </p:cNvCxnSpPr>
          <p:nvPr/>
        </p:nvCxnSpPr>
        <p:spPr bwMode="auto">
          <a:xfrm flipV="1">
            <a:off x="2957514" y="1595439"/>
            <a:ext cx="892175" cy="1101725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872" name="AutoShape 7">
            <a:extLst>
              <a:ext uri="{FF2B5EF4-FFF2-40B4-BE49-F238E27FC236}">
                <a16:creationId xmlns:a16="http://schemas.microsoft.com/office/drawing/2014/main" id="{E479ECB9-74F2-4EB7-9F8F-7790D766B197}"/>
              </a:ext>
            </a:extLst>
          </p:cNvPr>
          <p:cNvCxnSpPr>
            <a:cxnSpLocks noChangeShapeType="1"/>
            <a:stCxn id="36868" idx="6"/>
            <a:endCxn id="36870" idx="2"/>
          </p:cNvCxnSpPr>
          <p:nvPr/>
        </p:nvCxnSpPr>
        <p:spPr bwMode="auto">
          <a:xfrm>
            <a:off x="3001963" y="2794000"/>
            <a:ext cx="2095500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873" name="AutoShape 8">
            <a:extLst>
              <a:ext uri="{FF2B5EF4-FFF2-40B4-BE49-F238E27FC236}">
                <a16:creationId xmlns:a16="http://schemas.microsoft.com/office/drawing/2014/main" id="{6922987A-5FC8-44CB-A889-742F2928784C}"/>
              </a:ext>
            </a:extLst>
          </p:cNvPr>
          <p:cNvCxnSpPr>
            <a:cxnSpLocks noChangeShapeType="1"/>
            <a:stCxn id="36869" idx="6"/>
            <a:endCxn id="36875" idx="2"/>
          </p:cNvCxnSpPr>
          <p:nvPr/>
        </p:nvCxnSpPr>
        <p:spPr bwMode="auto">
          <a:xfrm>
            <a:off x="4071939" y="14986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874" name="AutoShape 9">
            <a:extLst>
              <a:ext uri="{FF2B5EF4-FFF2-40B4-BE49-F238E27FC236}">
                <a16:creationId xmlns:a16="http://schemas.microsoft.com/office/drawing/2014/main" id="{7A18F210-EEF0-4041-A41D-AE1D75AD6F53}"/>
              </a:ext>
            </a:extLst>
          </p:cNvPr>
          <p:cNvCxnSpPr>
            <a:cxnSpLocks noChangeShapeType="1"/>
            <a:stCxn id="36869" idx="5"/>
            <a:endCxn id="36870" idx="1"/>
          </p:cNvCxnSpPr>
          <p:nvPr/>
        </p:nvCxnSpPr>
        <p:spPr bwMode="auto">
          <a:xfrm>
            <a:off x="4027489" y="1595439"/>
            <a:ext cx="1114425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6875" name="Oval 10">
            <a:extLst>
              <a:ext uri="{FF2B5EF4-FFF2-40B4-BE49-F238E27FC236}">
                <a16:creationId xmlns:a16="http://schemas.microsoft.com/office/drawing/2014/main" id="{1FFE8C68-40F4-4682-B166-34EF871E37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6876" name="Oval 11">
            <a:extLst>
              <a:ext uri="{FF2B5EF4-FFF2-40B4-BE49-F238E27FC236}">
                <a16:creationId xmlns:a16="http://schemas.microsoft.com/office/drawing/2014/main" id="{EE98C20C-774C-421A-89FD-AF99A20E664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438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7</a:t>
            </a:r>
          </a:p>
        </p:txBody>
      </p:sp>
      <p:cxnSp>
        <p:nvCxnSpPr>
          <p:cNvPr id="36877" name="AutoShape 12">
            <a:extLst>
              <a:ext uri="{FF2B5EF4-FFF2-40B4-BE49-F238E27FC236}">
                <a16:creationId xmlns:a16="http://schemas.microsoft.com/office/drawing/2014/main" id="{DBCB2914-9D91-4925-A34D-A58DE806A4F1}"/>
              </a:ext>
            </a:extLst>
          </p:cNvPr>
          <p:cNvCxnSpPr>
            <a:cxnSpLocks noChangeShapeType="1"/>
            <a:stCxn id="36880" idx="3"/>
            <a:endCxn id="36876" idx="7"/>
          </p:cNvCxnSpPr>
          <p:nvPr/>
        </p:nvCxnSpPr>
        <p:spPr bwMode="auto">
          <a:xfrm flipH="1">
            <a:off x="7758114" y="1595439"/>
            <a:ext cx="1171575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878" name="AutoShape 13">
            <a:extLst>
              <a:ext uri="{FF2B5EF4-FFF2-40B4-BE49-F238E27FC236}">
                <a16:creationId xmlns:a16="http://schemas.microsoft.com/office/drawing/2014/main" id="{2F98DF9D-0591-4E8C-8D3D-380E1A168626}"/>
              </a:ext>
            </a:extLst>
          </p:cNvPr>
          <p:cNvCxnSpPr>
            <a:cxnSpLocks noChangeShapeType="1"/>
            <a:stCxn id="36876" idx="2"/>
            <a:endCxn id="36870" idx="6"/>
          </p:cNvCxnSpPr>
          <p:nvPr/>
        </p:nvCxnSpPr>
        <p:spPr bwMode="auto">
          <a:xfrm flipH="1">
            <a:off x="5364163" y="2794000"/>
            <a:ext cx="2171700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879" name="AutoShape 14">
            <a:extLst>
              <a:ext uri="{FF2B5EF4-FFF2-40B4-BE49-F238E27FC236}">
                <a16:creationId xmlns:a16="http://schemas.microsoft.com/office/drawing/2014/main" id="{D4EF1636-DF3D-4997-8F94-2563F040437E}"/>
              </a:ext>
            </a:extLst>
          </p:cNvPr>
          <p:cNvCxnSpPr>
            <a:cxnSpLocks noChangeShapeType="1"/>
            <a:stCxn id="36886" idx="0"/>
            <a:endCxn id="36880" idx="4"/>
          </p:cNvCxnSpPr>
          <p:nvPr/>
        </p:nvCxnSpPr>
        <p:spPr bwMode="auto">
          <a:xfrm flipV="1">
            <a:off x="9018588" y="1631951"/>
            <a:ext cx="0" cy="2246313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6880" name="Oval 15">
            <a:extLst>
              <a:ext uri="{FF2B5EF4-FFF2-40B4-BE49-F238E27FC236}">
                <a16:creationId xmlns:a16="http://schemas.microsoft.com/office/drawing/2014/main" id="{98B2AF45-E6D1-4120-94B8-A96AFF7589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8</a:t>
            </a:r>
          </a:p>
        </p:txBody>
      </p:sp>
      <p:cxnSp>
        <p:nvCxnSpPr>
          <p:cNvPr id="36881" name="AutoShape 16">
            <a:extLst>
              <a:ext uri="{FF2B5EF4-FFF2-40B4-BE49-F238E27FC236}">
                <a16:creationId xmlns:a16="http://schemas.microsoft.com/office/drawing/2014/main" id="{4FB29161-0BDD-4753-AD24-9284D6D7C862}"/>
              </a:ext>
            </a:extLst>
          </p:cNvPr>
          <p:cNvCxnSpPr>
            <a:cxnSpLocks noChangeShapeType="1"/>
            <a:stCxn id="36875" idx="6"/>
            <a:endCxn id="36880" idx="2"/>
          </p:cNvCxnSpPr>
          <p:nvPr/>
        </p:nvCxnSpPr>
        <p:spPr bwMode="auto">
          <a:xfrm>
            <a:off x="6430964" y="1498600"/>
            <a:ext cx="245427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882" name="AutoShape 17">
            <a:extLst>
              <a:ext uri="{FF2B5EF4-FFF2-40B4-BE49-F238E27FC236}">
                <a16:creationId xmlns:a16="http://schemas.microsoft.com/office/drawing/2014/main" id="{770848C7-FEFF-4CD8-9468-F4F4D6AED560}"/>
              </a:ext>
            </a:extLst>
          </p:cNvPr>
          <p:cNvCxnSpPr>
            <a:cxnSpLocks noChangeShapeType="1"/>
            <a:stCxn id="36875" idx="5"/>
            <a:endCxn id="36876" idx="1"/>
          </p:cNvCxnSpPr>
          <p:nvPr/>
        </p:nvCxnSpPr>
        <p:spPr bwMode="auto">
          <a:xfrm>
            <a:off x="6386513" y="1595439"/>
            <a:ext cx="1193800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6883" name="Oval 18">
            <a:extLst>
              <a:ext uri="{FF2B5EF4-FFF2-40B4-BE49-F238E27FC236}">
                <a16:creationId xmlns:a16="http://schemas.microsoft.com/office/drawing/2014/main" id="{BC79BD5A-2A31-484F-BD39-25134F90A7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38862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36884" name="AutoShape 19">
            <a:extLst>
              <a:ext uri="{FF2B5EF4-FFF2-40B4-BE49-F238E27FC236}">
                <a16:creationId xmlns:a16="http://schemas.microsoft.com/office/drawing/2014/main" id="{6B63D44F-C347-4314-8AA8-DCFAB9991F81}"/>
              </a:ext>
            </a:extLst>
          </p:cNvPr>
          <p:cNvCxnSpPr>
            <a:cxnSpLocks noChangeShapeType="1"/>
            <a:stCxn id="36883" idx="6"/>
            <a:endCxn id="36885" idx="2"/>
          </p:cNvCxnSpPr>
          <p:nvPr/>
        </p:nvCxnSpPr>
        <p:spPr bwMode="auto">
          <a:xfrm>
            <a:off x="4071939" y="40132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6885" name="Oval 20">
            <a:extLst>
              <a:ext uri="{FF2B5EF4-FFF2-40B4-BE49-F238E27FC236}">
                <a16:creationId xmlns:a16="http://schemas.microsoft.com/office/drawing/2014/main" id="{7D1FFEFE-D8B9-455B-9786-925B1626906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38862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6886" name="Oval 21">
            <a:extLst>
              <a:ext uri="{FF2B5EF4-FFF2-40B4-BE49-F238E27FC236}">
                <a16:creationId xmlns:a16="http://schemas.microsoft.com/office/drawing/2014/main" id="{F0789760-218A-4795-ABE4-A6582A7057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38862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9</a:t>
            </a:r>
          </a:p>
        </p:txBody>
      </p:sp>
      <p:cxnSp>
        <p:nvCxnSpPr>
          <p:cNvPr id="36887" name="AutoShape 22">
            <a:extLst>
              <a:ext uri="{FF2B5EF4-FFF2-40B4-BE49-F238E27FC236}">
                <a16:creationId xmlns:a16="http://schemas.microsoft.com/office/drawing/2014/main" id="{FDBC8D13-67EE-4329-A6EF-CEDC09C4D426}"/>
              </a:ext>
            </a:extLst>
          </p:cNvPr>
          <p:cNvCxnSpPr>
            <a:cxnSpLocks noChangeShapeType="1"/>
            <a:stCxn id="36885" idx="6"/>
            <a:endCxn id="36886" idx="2"/>
          </p:cNvCxnSpPr>
          <p:nvPr/>
        </p:nvCxnSpPr>
        <p:spPr bwMode="auto">
          <a:xfrm>
            <a:off x="6430964" y="4013200"/>
            <a:ext cx="245427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888" name="AutoShape 23">
            <a:extLst>
              <a:ext uri="{FF2B5EF4-FFF2-40B4-BE49-F238E27FC236}">
                <a16:creationId xmlns:a16="http://schemas.microsoft.com/office/drawing/2014/main" id="{2F23BB7A-7887-4B03-A954-FF6DA654776E}"/>
              </a:ext>
            </a:extLst>
          </p:cNvPr>
          <p:cNvCxnSpPr>
            <a:cxnSpLocks noChangeShapeType="1"/>
            <a:stCxn id="36868" idx="5"/>
            <a:endCxn id="36883" idx="1"/>
          </p:cNvCxnSpPr>
          <p:nvPr/>
        </p:nvCxnSpPr>
        <p:spPr bwMode="auto">
          <a:xfrm>
            <a:off x="2957514" y="2890839"/>
            <a:ext cx="892175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889" name="AutoShape 24">
            <a:extLst>
              <a:ext uri="{FF2B5EF4-FFF2-40B4-BE49-F238E27FC236}">
                <a16:creationId xmlns:a16="http://schemas.microsoft.com/office/drawing/2014/main" id="{30453AC2-707E-4983-9D8C-C7AB175014D9}"/>
              </a:ext>
            </a:extLst>
          </p:cNvPr>
          <p:cNvCxnSpPr>
            <a:cxnSpLocks noChangeShapeType="1"/>
            <a:stCxn id="36883" idx="7"/>
            <a:endCxn id="36870" idx="3"/>
          </p:cNvCxnSpPr>
          <p:nvPr/>
        </p:nvCxnSpPr>
        <p:spPr bwMode="auto">
          <a:xfrm flipV="1">
            <a:off x="4027489" y="2890839"/>
            <a:ext cx="1114425" cy="1023937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890" name="AutoShape 25">
            <a:extLst>
              <a:ext uri="{FF2B5EF4-FFF2-40B4-BE49-F238E27FC236}">
                <a16:creationId xmlns:a16="http://schemas.microsoft.com/office/drawing/2014/main" id="{4B49122F-0BF1-49F6-A1C5-0505527DB4B1}"/>
              </a:ext>
            </a:extLst>
          </p:cNvPr>
          <p:cNvCxnSpPr>
            <a:cxnSpLocks noChangeShapeType="1"/>
            <a:stCxn id="36870" idx="5"/>
            <a:endCxn id="36885" idx="1"/>
          </p:cNvCxnSpPr>
          <p:nvPr/>
        </p:nvCxnSpPr>
        <p:spPr bwMode="auto">
          <a:xfrm>
            <a:off x="5319713" y="2890839"/>
            <a:ext cx="889000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891" name="AutoShape 26">
            <a:extLst>
              <a:ext uri="{FF2B5EF4-FFF2-40B4-BE49-F238E27FC236}">
                <a16:creationId xmlns:a16="http://schemas.microsoft.com/office/drawing/2014/main" id="{59D9A313-D89D-4424-98FA-5148368C950C}"/>
              </a:ext>
            </a:extLst>
          </p:cNvPr>
          <p:cNvCxnSpPr>
            <a:cxnSpLocks noChangeShapeType="1"/>
            <a:stCxn id="36886" idx="1"/>
            <a:endCxn id="36876" idx="5"/>
          </p:cNvCxnSpPr>
          <p:nvPr/>
        </p:nvCxnSpPr>
        <p:spPr bwMode="auto">
          <a:xfrm flipH="1" flipV="1">
            <a:off x="7758114" y="2890839"/>
            <a:ext cx="1171575" cy="1023937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892" name="AutoShape 27">
            <a:extLst>
              <a:ext uri="{FF2B5EF4-FFF2-40B4-BE49-F238E27FC236}">
                <a16:creationId xmlns:a16="http://schemas.microsoft.com/office/drawing/2014/main" id="{F380FDAC-3C46-43C7-8A16-EB2A4C6A4775}"/>
              </a:ext>
            </a:extLst>
          </p:cNvPr>
          <p:cNvCxnSpPr>
            <a:cxnSpLocks noChangeShapeType="1"/>
            <a:stCxn id="36885" idx="7"/>
            <a:endCxn id="36876" idx="3"/>
          </p:cNvCxnSpPr>
          <p:nvPr/>
        </p:nvCxnSpPr>
        <p:spPr bwMode="auto">
          <a:xfrm flipV="1">
            <a:off x="6386513" y="2890839"/>
            <a:ext cx="1193800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893" name="AutoShape 28">
            <a:extLst>
              <a:ext uri="{FF2B5EF4-FFF2-40B4-BE49-F238E27FC236}">
                <a16:creationId xmlns:a16="http://schemas.microsoft.com/office/drawing/2014/main" id="{3BE80D12-3C67-49B6-8C9F-6E3130247E9B}"/>
              </a:ext>
            </a:extLst>
          </p:cNvPr>
          <p:cNvCxnSpPr>
            <a:cxnSpLocks noChangeShapeType="1"/>
            <a:stCxn id="36875" idx="3"/>
            <a:endCxn id="36870" idx="7"/>
          </p:cNvCxnSpPr>
          <p:nvPr/>
        </p:nvCxnSpPr>
        <p:spPr bwMode="auto">
          <a:xfrm flipH="1">
            <a:off x="5319713" y="1595439"/>
            <a:ext cx="889000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6894" name="Text Box 29">
            <a:extLst>
              <a:ext uri="{FF2B5EF4-FFF2-40B4-BE49-F238E27FC236}">
                <a16:creationId xmlns:a16="http://schemas.microsoft.com/office/drawing/2014/main" id="{6ECB6C5A-1510-4410-BF39-484960B80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667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0</a:t>
            </a:r>
          </a:p>
        </p:txBody>
      </p:sp>
      <p:sp>
        <p:nvSpPr>
          <p:cNvPr id="36895" name="Text Box 30">
            <a:extLst>
              <a:ext uri="{FF2B5EF4-FFF2-40B4-BE49-F238E27FC236}">
                <a16:creationId xmlns:a16="http://schemas.microsoft.com/office/drawing/2014/main" id="{8E7797E4-235E-4AAE-809A-DBB8C7EC0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105400"/>
            <a:ext cx="1905000" cy="381000"/>
          </a:xfrm>
          <a:prstGeom prst="rect">
            <a:avLst/>
          </a:prstGeom>
          <a:solidFill>
            <a:schemeClr val="tx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Undiscovered</a:t>
            </a:r>
          </a:p>
        </p:txBody>
      </p:sp>
      <p:sp>
        <p:nvSpPr>
          <p:cNvPr id="36896" name="Text Box 31">
            <a:extLst>
              <a:ext uri="{FF2B5EF4-FFF2-40B4-BE49-F238E27FC236}">
                <a16:creationId xmlns:a16="http://schemas.microsoft.com/office/drawing/2014/main" id="{27988D67-83E2-4F95-B398-FBFF2D6C3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86400"/>
            <a:ext cx="1905000" cy="381000"/>
          </a:xfrm>
          <a:prstGeom prst="rect">
            <a:avLst/>
          </a:prstGeom>
          <a:solidFill>
            <a:srgbClr val="0033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Discovered</a:t>
            </a:r>
          </a:p>
        </p:txBody>
      </p:sp>
      <p:sp>
        <p:nvSpPr>
          <p:cNvPr id="36897" name="Text Box 32">
            <a:extLst>
              <a:ext uri="{FF2B5EF4-FFF2-40B4-BE49-F238E27FC236}">
                <a16:creationId xmlns:a16="http://schemas.microsoft.com/office/drawing/2014/main" id="{9CD2C976-0DC0-4A72-B3F5-1E74BA71B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48400"/>
            <a:ext cx="1905000" cy="381000"/>
          </a:xfrm>
          <a:prstGeom prst="rect">
            <a:avLst/>
          </a:prstGeom>
          <a:solidFill>
            <a:srgbClr val="0066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Finished</a:t>
            </a:r>
          </a:p>
        </p:txBody>
      </p:sp>
      <p:sp>
        <p:nvSpPr>
          <p:cNvPr id="36898" name="Text Box 33">
            <a:extLst>
              <a:ext uri="{FF2B5EF4-FFF2-40B4-BE49-F238E27FC236}">
                <a16:creationId xmlns:a16="http://schemas.microsoft.com/office/drawing/2014/main" id="{E572F868-7FF2-405D-91D7-ED2F319DD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10200"/>
            <a:ext cx="4191000" cy="381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FIFO Queue:   </a:t>
            </a:r>
          </a:p>
        </p:txBody>
      </p:sp>
      <p:sp>
        <p:nvSpPr>
          <p:cNvPr id="36899" name="Text Box 34">
            <a:extLst>
              <a:ext uri="{FF2B5EF4-FFF2-40B4-BE49-F238E27FC236}">
                <a16:creationId xmlns:a16="http://schemas.microsoft.com/office/drawing/2014/main" id="{4C2F6181-F93B-46A7-9C8B-81F61ECDE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867400"/>
            <a:ext cx="1905000" cy="381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Top of queue</a:t>
            </a:r>
          </a:p>
        </p:txBody>
      </p:sp>
      <p:sp>
        <p:nvSpPr>
          <p:cNvPr id="36900" name="Text Box 35">
            <a:extLst>
              <a:ext uri="{FF2B5EF4-FFF2-40B4-BE49-F238E27FC236}">
                <a16:creationId xmlns:a16="http://schemas.microsoft.com/office/drawing/2014/main" id="{10DDE2F7-B0DF-4445-ACA5-5111D31A3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6901" name="Text Box 36">
            <a:extLst>
              <a:ext uri="{FF2B5EF4-FFF2-40B4-BE49-F238E27FC236}">
                <a16:creationId xmlns:a16="http://schemas.microsoft.com/office/drawing/2014/main" id="{05C936F2-189D-4A2C-9AD7-CE04CB0F3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6902" name="Text Box 37">
            <a:extLst>
              <a:ext uri="{FF2B5EF4-FFF2-40B4-BE49-F238E27FC236}">
                <a16:creationId xmlns:a16="http://schemas.microsoft.com/office/drawing/2014/main" id="{CE3D67CD-CDBC-4857-8463-DFAA0A418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6903" name="Text Box 38">
            <a:extLst>
              <a:ext uri="{FF2B5EF4-FFF2-40B4-BE49-F238E27FC236}">
                <a16:creationId xmlns:a16="http://schemas.microsoft.com/office/drawing/2014/main" id="{9C409E6A-FB54-4B3E-AA08-2221410C5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36904" name="Text Box 39">
            <a:extLst>
              <a:ext uri="{FF2B5EF4-FFF2-40B4-BE49-F238E27FC236}">
                <a16:creationId xmlns:a16="http://schemas.microsoft.com/office/drawing/2014/main" id="{9D206BBB-432A-4277-B7AD-A42DE1A2B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36905" name="Text Box 40">
            <a:extLst>
              <a:ext uri="{FF2B5EF4-FFF2-40B4-BE49-F238E27FC236}">
                <a16:creationId xmlns:a16="http://schemas.microsoft.com/office/drawing/2014/main" id="{73EDEEA9-C83C-4BC3-A7E5-B2B5D0889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1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36906" name="Text Box 41">
            <a:extLst>
              <a:ext uri="{FF2B5EF4-FFF2-40B4-BE49-F238E27FC236}">
                <a16:creationId xmlns:a16="http://schemas.microsoft.com/office/drawing/2014/main" id="{C10C6CB3-D371-48B6-B16D-1377660E6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36907" name="Text Box 42">
            <a:extLst>
              <a:ext uri="{FF2B5EF4-FFF2-40B4-BE49-F238E27FC236}">
                <a16:creationId xmlns:a16="http://schemas.microsoft.com/office/drawing/2014/main" id="{89536EAD-C832-4BEA-9A9D-C98AEC79C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1" y="4191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CC2781-13B4-4019-B7EB-6CD320DE2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3A773923-16AD-43FE-BC8B-962AFB5A07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b="1" dirty="0">
                <a:solidFill>
                  <a:schemeClr val="accent1"/>
                </a:solidFill>
              </a:rPr>
              <a:t>Breadth First Search - Directed Graph</a:t>
            </a:r>
          </a:p>
        </p:txBody>
      </p:sp>
      <p:sp>
        <p:nvSpPr>
          <p:cNvPr id="9220" name="Oval 3">
            <a:extLst>
              <a:ext uri="{FF2B5EF4-FFF2-40B4-BE49-F238E27FC236}">
                <a16:creationId xmlns:a16="http://schemas.microsoft.com/office/drawing/2014/main" id="{844E5DAC-BB48-47F9-9838-4E4B8FE8344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1" y="2668589"/>
            <a:ext cx="250825" cy="250825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9221" name="Oval 4">
            <a:extLst>
              <a:ext uri="{FF2B5EF4-FFF2-40B4-BE49-F238E27FC236}">
                <a16:creationId xmlns:a16="http://schemas.microsoft.com/office/drawing/2014/main" id="{2B8F705A-521A-46AA-AD61-BD012337FC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13716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2</a:t>
            </a:r>
          </a:p>
        </p:txBody>
      </p:sp>
      <p:sp>
        <p:nvSpPr>
          <p:cNvPr id="9222" name="Oval 5">
            <a:extLst>
              <a:ext uri="{FF2B5EF4-FFF2-40B4-BE49-F238E27FC236}">
                <a16:creationId xmlns:a16="http://schemas.microsoft.com/office/drawing/2014/main" id="{FD6D2698-054D-4220-9348-8351F013413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1" y="2668589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5</a:t>
            </a:r>
          </a:p>
        </p:txBody>
      </p:sp>
      <p:cxnSp>
        <p:nvCxnSpPr>
          <p:cNvPr id="9223" name="AutoShape 6">
            <a:extLst>
              <a:ext uri="{FF2B5EF4-FFF2-40B4-BE49-F238E27FC236}">
                <a16:creationId xmlns:a16="http://schemas.microsoft.com/office/drawing/2014/main" id="{B71531AB-0BBA-46B1-8895-62590C3BE2A0}"/>
              </a:ext>
            </a:extLst>
          </p:cNvPr>
          <p:cNvCxnSpPr>
            <a:cxnSpLocks noChangeShapeType="1"/>
            <a:stCxn id="9220" idx="7"/>
            <a:endCxn id="9221" idx="3"/>
          </p:cNvCxnSpPr>
          <p:nvPr/>
        </p:nvCxnSpPr>
        <p:spPr bwMode="auto">
          <a:xfrm flipV="1">
            <a:off x="2957514" y="1595439"/>
            <a:ext cx="89217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24" name="AutoShape 7">
            <a:extLst>
              <a:ext uri="{FF2B5EF4-FFF2-40B4-BE49-F238E27FC236}">
                <a16:creationId xmlns:a16="http://schemas.microsoft.com/office/drawing/2014/main" id="{44A6E1F3-1F46-4C4B-A488-2E49087DAE22}"/>
              </a:ext>
            </a:extLst>
          </p:cNvPr>
          <p:cNvCxnSpPr>
            <a:cxnSpLocks noChangeShapeType="1"/>
            <a:stCxn id="9220" idx="6"/>
            <a:endCxn id="9222" idx="2"/>
          </p:cNvCxnSpPr>
          <p:nvPr/>
        </p:nvCxnSpPr>
        <p:spPr bwMode="auto">
          <a:xfrm>
            <a:off x="3001963" y="2794000"/>
            <a:ext cx="20955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25" name="AutoShape 8">
            <a:extLst>
              <a:ext uri="{FF2B5EF4-FFF2-40B4-BE49-F238E27FC236}">
                <a16:creationId xmlns:a16="http://schemas.microsoft.com/office/drawing/2014/main" id="{64952B03-602C-4FEB-AFB6-9735EED541B0}"/>
              </a:ext>
            </a:extLst>
          </p:cNvPr>
          <p:cNvCxnSpPr>
            <a:cxnSpLocks noChangeShapeType="1"/>
            <a:stCxn id="9221" idx="6"/>
            <a:endCxn id="9227" idx="2"/>
          </p:cNvCxnSpPr>
          <p:nvPr/>
        </p:nvCxnSpPr>
        <p:spPr bwMode="auto">
          <a:xfrm>
            <a:off x="4071939" y="1498600"/>
            <a:ext cx="20923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26" name="AutoShape 9">
            <a:extLst>
              <a:ext uri="{FF2B5EF4-FFF2-40B4-BE49-F238E27FC236}">
                <a16:creationId xmlns:a16="http://schemas.microsoft.com/office/drawing/2014/main" id="{531F214F-0886-40C1-909D-A1B8BE0857C6}"/>
              </a:ext>
            </a:extLst>
          </p:cNvPr>
          <p:cNvCxnSpPr>
            <a:cxnSpLocks noChangeShapeType="1"/>
            <a:stCxn id="9221" idx="5"/>
            <a:endCxn id="9222" idx="1"/>
          </p:cNvCxnSpPr>
          <p:nvPr/>
        </p:nvCxnSpPr>
        <p:spPr bwMode="auto">
          <a:xfrm>
            <a:off x="4027489" y="1595439"/>
            <a:ext cx="111442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27" name="Oval 10">
            <a:extLst>
              <a:ext uri="{FF2B5EF4-FFF2-40B4-BE49-F238E27FC236}">
                <a16:creationId xmlns:a16="http://schemas.microsoft.com/office/drawing/2014/main" id="{8864038C-B14E-4622-9EBE-7CB7CB46942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13716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4</a:t>
            </a:r>
          </a:p>
        </p:txBody>
      </p:sp>
      <p:sp>
        <p:nvSpPr>
          <p:cNvPr id="9228" name="Oval 11">
            <a:extLst>
              <a:ext uri="{FF2B5EF4-FFF2-40B4-BE49-F238E27FC236}">
                <a16:creationId xmlns:a16="http://schemas.microsoft.com/office/drawing/2014/main" id="{D7D63AEB-EA0E-4DB0-B4FE-9C46557F467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43801" y="2668589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7</a:t>
            </a:r>
          </a:p>
        </p:txBody>
      </p:sp>
      <p:cxnSp>
        <p:nvCxnSpPr>
          <p:cNvPr id="9229" name="AutoShape 12">
            <a:extLst>
              <a:ext uri="{FF2B5EF4-FFF2-40B4-BE49-F238E27FC236}">
                <a16:creationId xmlns:a16="http://schemas.microsoft.com/office/drawing/2014/main" id="{EFDE41D9-B833-4326-913A-1FF8CB92A2CC}"/>
              </a:ext>
            </a:extLst>
          </p:cNvPr>
          <p:cNvCxnSpPr>
            <a:cxnSpLocks noChangeShapeType="1"/>
            <a:stCxn id="9232" idx="3"/>
            <a:endCxn id="9228" idx="7"/>
          </p:cNvCxnSpPr>
          <p:nvPr/>
        </p:nvCxnSpPr>
        <p:spPr bwMode="auto">
          <a:xfrm flipH="1">
            <a:off x="7758114" y="1595439"/>
            <a:ext cx="117157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30" name="AutoShape 13">
            <a:extLst>
              <a:ext uri="{FF2B5EF4-FFF2-40B4-BE49-F238E27FC236}">
                <a16:creationId xmlns:a16="http://schemas.microsoft.com/office/drawing/2014/main" id="{EB9AD112-2DC3-4978-85FF-4A287527BF83}"/>
              </a:ext>
            </a:extLst>
          </p:cNvPr>
          <p:cNvCxnSpPr>
            <a:cxnSpLocks noChangeShapeType="1"/>
            <a:stCxn id="9228" idx="2"/>
            <a:endCxn id="9222" idx="6"/>
          </p:cNvCxnSpPr>
          <p:nvPr/>
        </p:nvCxnSpPr>
        <p:spPr bwMode="auto">
          <a:xfrm flipH="1">
            <a:off x="5364163" y="2794000"/>
            <a:ext cx="21717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31" name="AutoShape 14">
            <a:extLst>
              <a:ext uri="{FF2B5EF4-FFF2-40B4-BE49-F238E27FC236}">
                <a16:creationId xmlns:a16="http://schemas.microsoft.com/office/drawing/2014/main" id="{7997BFC3-1404-4CA5-9CBE-D53E44332DF8}"/>
              </a:ext>
            </a:extLst>
          </p:cNvPr>
          <p:cNvCxnSpPr>
            <a:cxnSpLocks noChangeShapeType="1"/>
            <a:stCxn id="9238" idx="0"/>
            <a:endCxn id="9232" idx="4"/>
          </p:cNvCxnSpPr>
          <p:nvPr/>
        </p:nvCxnSpPr>
        <p:spPr bwMode="auto">
          <a:xfrm flipV="1">
            <a:off x="9018588" y="1631951"/>
            <a:ext cx="0" cy="2246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32" name="Oval 15">
            <a:extLst>
              <a:ext uri="{FF2B5EF4-FFF2-40B4-BE49-F238E27FC236}">
                <a16:creationId xmlns:a16="http://schemas.microsoft.com/office/drawing/2014/main" id="{06F94E4F-6256-426B-8844-062A686A29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13716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8</a:t>
            </a:r>
          </a:p>
        </p:txBody>
      </p:sp>
      <p:cxnSp>
        <p:nvCxnSpPr>
          <p:cNvPr id="9233" name="AutoShape 16">
            <a:extLst>
              <a:ext uri="{FF2B5EF4-FFF2-40B4-BE49-F238E27FC236}">
                <a16:creationId xmlns:a16="http://schemas.microsoft.com/office/drawing/2014/main" id="{AF7AF9ED-6C2B-4FD0-939E-99EEC7230FEC}"/>
              </a:ext>
            </a:extLst>
          </p:cNvPr>
          <p:cNvCxnSpPr>
            <a:cxnSpLocks noChangeShapeType="1"/>
            <a:stCxn id="9227" idx="6"/>
            <a:endCxn id="9232" idx="2"/>
          </p:cNvCxnSpPr>
          <p:nvPr/>
        </p:nvCxnSpPr>
        <p:spPr bwMode="auto">
          <a:xfrm>
            <a:off x="6430964" y="14986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34" name="AutoShape 17">
            <a:extLst>
              <a:ext uri="{FF2B5EF4-FFF2-40B4-BE49-F238E27FC236}">
                <a16:creationId xmlns:a16="http://schemas.microsoft.com/office/drawing/2014/main" id="{91D3E766-2C7A-47E5-87D2-0C1601B0260D}"/>
              </a:ext>
            </a:extLst>
          </p:cNvPr>
          <p:cNvCxnSpPr>
            <a:cxnSpLocks noChangeShapeType="1"/>
            <a:stCxn id="9227" idx="5"/>
            <a:endCxn id="9228" idx="1"/>
          </p:cNvCxnSpPr>
          <p:nvPr/>
        </p:nvCxnSpPr>
        <p:spPr bwMode="auto">
          <a:xfrm>
            <a:off x="6386513" y="1595439"/>
            <a:ext cx="11938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35" name="Oval 18">
            <a:extLst>
              <a:ext uri="{FF2B5EF4-FFF2-40B4-BE49-F238E27FC236}">
                <a16:creationId xmlns:a16="http://schemas.microsoft.com/office/drawing/2014/main" id="{3DA4A7AB-A4B4-4F62-BDC7-C81C762DB21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3</a:t>
            </a:r>
          </a:p>
        </p:txBody>
      </p:sp>
      <p:cxnSp>
        <p:nvCxnSpPr>
          <p:cNvPr id="9236" name="AutoShape 19">
            <a:extLst>
              <a:ext uri="{FF2B5EF4-FFF2-40B4-BE49-F238E27FC236}">
                <a16:creationId xmlns:a16="http://schemas.microsoft.com/office/drawing/2014/main" id="{EEC54201-59C5-4938-BEFA-9BBF8E924172}"/>
              </a:ext>
            </a:extLst>
          </p:cNvPr>
          <p:cNvCxnSpPr>
            <a:cxnSpLocks noChangeShapeType="1"/>
            <a:stCxn id="9235" idx="6"/>
            <a:endCxn id="9237" idx="2"/>
          </p:cNvCxnSpPr>
          <p:nvPr/>
        </p:nvCxnSpPr>
        <p:spPr bwMode="auto">
          <a:xfrm>
            <a:off x="4071939" y="4013200"/>
            <a:ext cx="20923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37" name="Oval 20">
            <a:extLst>
              <a:ext uri="{FF2B5EF4-FFF2-40B4-BE49-F238E27FC236}">
                <a16:creationId xmlns:a16="http://schemas.microsoft.com/office/drawing/2014/main" id="{A4F72B30-BD04-4535-A87D-E6B5860D4C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6</a:t>
            </a:r>
          </a:p>
        </p:txBody>
      </p:sp>
      <p:sp>
        <p:nvSpPr>
          <p:cNvPr id="9238" name="Oval 21">
            <a:extLst>
              <a:ext uri="{FF2B5EF4-FFF2-40B4-BE49-F238E27FC236}">
                <a16:creationId xmlns:a16="http://schemas.microsoft.com/office/drawing/2014/main" id="{DAC50175-24D2-4528-BF73-9709EE70CB7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9</a:t>
            </a:r>
          </a:p>
        </p:txBody>
      </p:sp>
      <p:cxnSp>
        <p:nvCxnSpPr>
          <p:cNvPr id="9239" name="AutoShape 22">
            <a:extLst>
              <a:ext uri="{FF2B5EF4-FFF2-40B4-BE49-F238E27FC236}">
                <a16:creationId xmlns:a16="http://schemas.microsoft.com/office/drawing/2014/main" id="{54F591BB-FBEC-443D-BF3E-A85878E62175}"/>
              </a:ext>
            </a:extLst>
          </p:cNvPr>
          <p:cNvCxnSpPr>
            <a:cxnSpLocks noChangeShapeType="1"/>
            <a:stCxn id="9237" idx="6"/>
            <a:endCxn id="9238" idx="2"/>
          </p:cNvCxnSpPr>
          <p:nvPr/>
        </p:nvCxnSpPr>
        <p:spPr bwMode="auto">
          <a:xfrm>
            <a:off x="6430964" y="40132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40" name="AutoShape 23">
            <a:extLst>
              <a:ext uri="{FF2B5EF4-FFF2-40B4-BE49-F238E27FC236}">
                <a16:creationId xmlns:a16="http://schemas.microsoft.com/office/drawing/2014/main" id="{40D23D68-91D7-40D5-984E-6FC11302DD49}"/>
              </a:ext>
            </a:extLst>
          </p:cNvPr>
          <p:cNvCxnSpPr>
            <a:cxnSpLocks noChangeShapeType="1"/>
            <a:stCxn id="9220" idx="5"/>
            <a:endCxn id="9235" idx="1"/>
          </p:cNvCxnSpPr>
          <p:nvPr/>
        </p:nvCxnSpPr>
        <p:spPr bwMode="auto">
          <a:xfrm>
            <a:off x="2957514" y="2890839"/>
            <a:ext cx="89217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41" name="AutoShape 24">
            <a:extLst>
              <a:ext uri="{FF2B5EF4-FFF2-40B4-BE49-F238E27FC236}">
                <a16:creationId xmlns:a16="http://schemas.microsoft.com/office/drawing/2014/main" id="{6BDCC0B8-350D-4DF7-81A4-463EB65E0D9F}"/>
              </a:ext>
            </a:extLst>
          </p:cNvPr>
          <p:cNvCxnSpPr>
            <a:cxnSpLocks noChangeShapeType="1"/>
            <a:stCxn id="9235" idx="7"/>
            <a:endCxn id="9222" idx="3"/>
          </p:cNvCxnSpPr>
          <p:nvPr/>
        </p:nvCxnSpPr>
        <p:spPr bwMode="auto">
          <a:xfrm flipV="1">
            <a:off x="4027489" y="2890839"/>
            <a:ext cx="111442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42" name="AutoShape 25">
            <a:extLst>
              <a:ext uri="{FF2B5EF4-FFF2-40B4-BE49-F238E27FC236}">
                <a16:creationId xmlns:a16="http://schemas.microsoft.com/office/drawing/2014/main" id="{084C0F52-6B4D-445D-8A7D-D2AB037159C2}"/>
              </a:ext>
            </a:extLst>
          </p:cNvPr>
          <p:cNvCxnSpPr>
            <a:cxnSpLocks noChangeShapeType="1"/>
            <a:stCxn id="9222" idx="5"/>
            <a:endCxn id="9237" idx="1"/>
          </p:cNvCxnSpPr>
          <p:nvPr/>
        </p:nvCxnSpPr>
        <p:spPr bwMode="auto">
          <a:xfrm>
            <a:off x="5319713" y="2890839"/>
            <a:ext cx="889000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43" name="AutoShape 26">
            <a:extLst>
              <a:ext uri="{FF2B5EF4-FFF2-40B4-BE49-F238E27FC236}">
                <a16:creationId xmlns:a16="http://schemas.microsoft.com/office/drawing/2014/main" id="{88590AAA-4809-48DC-8722-753E850333EB}"/>
              </a:ext>
            </a:extLst>
          </p:cNvPr>
          <p:cNvCxnSpPr>
            <a:cxnSpLocks noChangeShapeType="1"/>
            <a:stCxn id="9238" idx="1"/>
            <a:endCxn id="9228" idx="5"/>
          </p:cNvCxnSpPr>
          <p:nvPr/>
        </p:nvCxnSpPr>
        <p:spPr bwMode="auto">
          <a:xfrm flipH="1" flipV="1">
            <a:off x="7758114" y="2890839"/>
            <a:ext cx="117157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44" name="AutoShape 27">
            <a:extLst>
              <a:ext uri="{FF2B5EF4-FFF2-40B4-BE49-F238E27FC236}">
                <a16:creationId xmlns:a16="http://schemas.microsoft.com/office/drawing/2014/main" id="{F5F95F35-9C08-46A3-B785-21E16CD8B493}"/>
              </a:ext>
            </a:extLst>
          </p:cNvPr>
          <p:cNvCxnSpPr>
            <a:cxnSpLocks noChangeShapeType="1"/>
            <a:stCxn id="9237" idx="7"/>
            <a:endCxn id="9228" idx="3"/>
          </p:cNvCxnSpPr>
          <p:nvPr/>
        </p:nvCxnSpPr>
        <p:spPr bwMode="auto">
          <a:xfrm flipV="1">
            <a:off x="6386513" y="2890839"/>
            <a:ext cx="1193800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45" name="AutoShape 28">
            <a:extLst>
              <a:ext uri="{FF2B5EF4-FFF2-40B4-BE49-F238E27FC236}">
                <a16:creationId xmlns:a16="http://schemas.microsoft.com/office/drawing/2014/main" id="{B126DE7B-6CD1-4A45-BBB0-B1B2B14B93CA}"/>
              </a:ext>
            </a:extLst>
          </p:cNvPr>
          <p:cNvCxnSpPr>
            <a:cxnSpLocks noChangeShapeType="1"/>
            <a:stCxn id="9227" idx="3"/>
            <a:endCxn id="9222" idx="7"/>
          </p:cNvCxnSpPr>
          <p:nvPr/>
        </p:nvCxnSpPr>
        <p:spPr bwMode="auto">
          <a:xfrm flipH="1">
            <a:off x="5319713" y="1595439"/>
            <a:ext cx="8890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46" name="Text Box 29">
            <a:extLst>
              <a:ext uri="{FF2B5EF4-FFF2-40B4-BE49-F238E27FC236}">
                <a16:creationId xmlns:a16="http://schemas.microsoft.com/office/drawing/2014/main" id="{8DF5C3C0-5EB2-4EB0-A8E7-1603B1013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667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0</a:t>
            </a:r>
          </a:p>
        </p:txBody>
      </p:sp>
      <p:sp>
        <p:nvSpPr>
          <p:cNvPr id="9247" name="Text Box 30">
            <a:extLst>
              <a:ext uri="{FF2B5EF4-FFF2-40B4-BE49-F238E27FC236}">
                <a16:creationId xmlns:a16="http://schemas.microsoft.com/office/drawing/2014/main" id="{E14AE3B5-5581-46AF-A55B-7E18F1F28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105400"/>
            <a:ext cx="1905000" cy="381000"/>
          </a:xfrm>
          <a:prstGeom prst="rect">
            <a:avLst/>
          </a:prstGeom>
          <a:solidFill>
            <a:schemeClr val="tx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Undiscovered</a:t>
            </a:r>
          </a:p>
        </p:txBody>
      </p:sp>
      <p:sp>
        <p:nvSpPr>
          <p:cNvPr id="9248" name="Text Box 31">
            <a:extLst>
              <a:ext uri="{FF2B5EF4-FFF2-40B4-BE49-F238E27FC236}">
                <a16:creationId xmlns:a16="http://schemas.microsoft.com/office/drawing/2014/main" id="{EB7845B6-FC77-4A2A-9E04-FCA15DBCC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86400"/>
            <a:ext cx="1905000" cy="381000"/>
          </a:xfrm>
          <a:prstGeom prst="rect">
            <a:avLst/>
          </a:prstGeom>
          <a:solidFill>
            <a:srgbClr val="0033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Discovered</a:t>
            </a:r>
          </a:p>
        </p:txBody>
      </p:sp>
      <p:sp>
        <p:nvSpPr>
          <p:cNvPr id="9249" name="Text Box 32">
            <a:extLst>
              <a:ext uri="{FF2B5EF4-FFF2-40B4-BE49-F238E27FC236}">
                <a16:creationId xmlns:a16="http://schemas.microsoft.com/office/drawing/2014/main" id="{63C047C6-D0E9-4514-A2A4-1D1C55F40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48400"/>
            <a:ext cx="1905000" cy="381000"/>
          </a:xfrm>
          <a:prstGeom prst="rect">
            <a:avLst/>
          </a:prstGeom>
          <a:solidFill>
            <a:srgbClr val="0066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Finished</a:t>
            </a:r>
          </a:p>
        </p:txBody>
      </p:sp>
      <p:sp>
        <p:nvSpPr>
          <p:cNvPr id="9250" name="Text Box 33">
            <a:extLst>
              <a:ext uri="{FF2B5EF4-FFF2-40B4-BE49-F238E27FC236}">
                <a16:creationId xmlns:a16="http://schemas.microsoft.com/office/drawing/2014/main" id="{E94A2178-0DA3-45BA-96FD-17979F88F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10200"/>
            <a:ext cx="4191000" cy="381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FIFO Queue: s   </a:t>
            </a:r>
          </a:p>
        </p:txBody>
      </p:sp>
      <p:sp>
        <p:nvSpPr>
          <p:cNvPr id="9251" name="Text Box 34">
            <a:extLst>
              <a:ext uri="{FF2B5EF4-FFF2-40B4-BE49-F238E27FC236}">
                <a16:creationId xmlns:a16="http://schemas.microsoft.com/office/drawing/2014/main" id="{369E6608-FE06-4401-8980-6E2B9D85A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867400"/>
            <a:ext cx="1905000" cy="381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Top of queue</a:t>
            </a:r>
          </a:p>
        </p:txBody>
      </p:sp>
      <p:cxnSp>
        <p:nvCxnSpPr>
          <p:cNvPr id="363555" name="AutoShape 35">
            <a:extLst>
              <a:ext uri="{FF2B5EF4-FFF2-40B4-BE49-F238E27FC236}">
                <a16:creationId xmlns:a16="http://schemas.microsoft.com/office/drawing/2014/main" id="{C3B4085B-BBE5-4BBF-8580-5B54947FD661}"/>
              </a:ext>
            </a:extLst>
          </p:cNvPr>
          <p:cNvCxnSpPr>
            <a:cxnSpLocks noChangeShapeType="1"/>
            <a:stCxn id="9220" idx="7"/>
            <a:endCxn id="9221" idx="3"/>
          </p:cNvCxnSpPr>
          <p:nvPr/>
        </p:nvCxnSpPr>
        <p:spPr bwMode="auto">
          <a:xfrm flipV="1">
            <a:off x="2957514" y="1595439"/>
            <a:ext cx="892175" cy="1101725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63556" name="Oval 36">
            <a:extLst>
              <a:ext uri="{FF2B5EF4-FFF2-40B4-BE49-F238E27FC236}">
                <a16:creationId xmlns:a16="http://schemas.microsoft.com/office/drawing/2014/main" id="{223EDDFC-BE21-4404-B01C-A77824BCE1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0001" y="13716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63557" name="Text Box 37">
            <a:extLst>
              <a:ext uri="{FF2B5EF4-FFF2-40B4-BE49-F238E27FC236}">
                <a16:creationId xmlns:a16="http://schemas.microsoft.com/office/drawing/2014/main" id="{A954A125-17AB-46F3-9F78-E98B98785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42" name="Text Box 33">
            <a:extLst>
              <a:ext uri="{FF2B5EF4-FFF2-40B4-BE49-F238E27FC236}">
                <a16:creationId xmlns:a16="http://schemas.microsoft.com/office/drawing/2014/main" id="{069BAD92-C741-42D6-A7E2-AD01DDB46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713" y="5410200"/>
            <a:ext cx="4191000" cy="381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FIFO Queue:  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317875-56A9-48B9-8B6F-CD152D316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56" grpId="0" animBg="1" autoUpdateAnimBg="0"/>
      <p:bldP spid="363557" grpId="0" autoUpdateAnimBg="0"/>
      <p:bldP spid="4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>
            <a:extLst>
              <a:ext uri="{FF2B5EF4-FFF2-40B4-BE49-F238E27FC236}">
                <a16:creationId xmlns:a16="http://schemas.microsoft.com/office/drawing/2014/main" id="{E6E4280C-DDD3-4F8B-85CE-F43B5E137D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en-US" dirty="0"/>
              <a:t>Breadth First Search - Directed Graph</a:t>
            </a:r>
          </a:p>
        </p:txBody>
      </p:sp>
      <p:sp>
        <p:nvSpPr>
          <p:cNvPr id="37892" name="Oval 3">
            <a:extLst>
              <a:ext uri="{FF2B5EF4-FFF2-40B4-BE49-F238E27FC236}">
                <a16:creationId xmlns:a16="http://schemas.microsoft.com/office/drawing/2014/main" id="{EAF4E20F-6B9C-49F9-96B0-50F9057DA5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37893" name="Oval 4">
            <a:extLst>
              <a:ext uri="{FF2B5EF4-FFF2-40B4-BE49-F238E27FC236}">
                <a16:creationId xmlns:a16="http://schemas.microsoft.com/office/drawing/2014/main" id="{9DE98EBA-7CE7-4B94-995C-B086C0BE40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7894" name="Oval 5">
            <a:extLst>
              <a:ext uri="{FF2B5EF4-FFF2-40B4-BE49-F238E27FC236}">
                <a16:creationId xmlns:a16="http://schemas.microsoft.com/office/drawing/2014/main" id="{D2028DFC-6E3B-4461-B6DD-391A98B299D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37895" name="AutoShape 6">
            <a:extLst>
              <a:ext uri="{FF2B5EF4-FFF2-40B4-BE49-F238E27FC236}">
                <a16:creationId xmlns:a16="http://schemas.microsoft.com/office/drawing/2014/main" id="{42E94DD3-361F-4C7E-8DD0-4D3A497729EC}"/>
              </a:ext>
            </a:extLst>
          </p:cNvPr>
          <p:cNvCxnSpPr>
            <a:cxnSpLocks noChangeShapeType="1"/>
            <a:stCxn id="37892" idx="7"/>
            <a:endCxn id="37893" idx="3"/>
          </p:cNvCxnSpPr>
          <p:nvPr/>
        </p:nvCxnSpPr>
        <p:spPr bwMode="auto">
          <a:xfrm flipV="1">
            <a:off x="2957514" y="1595439"/>
            <a:ext cx="892175" cy="1101725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7896" name="AutoShape 7">
            <a:extLst>
              <a:ext uri="{FF2B5EF4-FFF2-40B4-BE49-F238E27FC236}">
                <a16:creationId xmlns:a16="http://schemas.microsoft.com/office/drawing/2014/main" id="{25AD3689-7ED2-4ABB-A135-04FA5DAAA2F5}"/>
              </a:ext>
            </a:extLst>
          </p:cNvPr>
          <p:cNvCxnSpPr>
            <a:cxnSpLocks noChangeShapeType="1"/>
            <a:stCxn id="37892" idx="6"/>
            <a:endCxn id="37894" idx="2"/>
          </p:cNvCxnSpPr>
          <p:nvPr/>
        </p:nvCxnSpPr>
        <p:spPr bwMode="auto">
          <a:xfrm>
            <a:off x="3001963" y="2794000"/>
            <a:ext cx="2095500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7897" name="AutoShape 8">
            <a:extLst>
              <a:ext uri="{FF2B5EF4-FFF2-40B4-BE49-F238E27FC236}">
                <a16:creationId xmlns:a16="http://schemas.microsoft.com/office/drawing/2014/main" id="{AA6D7E28-CB6C-49B2-8871-295FA5558D0B}"/>
              </a:ext>
            </a:extLst>
          </p:cNvPr>
          <p:cNvCxnSpPr>
            <a:cxnSpLocks noChangeShapeType="1"/>
            <a:stCxn id="37893" idx="6"/>
            <a:endCxn id="37898" idx="2"/>
          </p:cNvCxnSpPr>
          <p:nvPr/>
        </p:nvCxnSpPr>
        <p:spPr bwMode="auto">
          <a:xfrm>
            <a:off x="4071939" y="14986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7898" name="Oval 10">
            <a:extLst>
              <a:ext uri="{FF2B5EF4-FFF2-40B4-BE49-F238E27FC236}">
                <a16:creationId xmlns:a16="http://schemas.microsoft.com/office/drawing/2014/main" id="{EE514C09-D6E0-4F6C-B7F8-DA20C15EF8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7899" name="Oval 11">
            <a:extLst>
              <a:ext uri="{FF2B5EF4-FFF2-40B4-BE49-F238E27FC236}">
                <a16:creationId xmlns:a16="http://schemas.microsoft.com/office/drawing/2014/main" id="{C67A0F14-69AF-4E3C-9AB1-9A7745BD7B7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438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37900" name="Oval 15">
            <a:extLst>
              <a:ext uri="{FF2B5EF4-FFF2-40B4-BE49-F238E27FC236}">
                <a16:creationId xmlns:a16="http://schemas.microsoft.com/office/drawing/2014/main" id="{F44A2FD9-67DA-4E1D-9050-DB4EFF9B4D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13716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8</a:t>
            </a:r>
          </a:p>
        </p:txBody>
      </p:sp>
      <p:cxnSp>
        <p:nvCxnSpPr>
          <p:cNvPr id="37901" name="AutoShape 16">
            <a:extLst>
              <a:ext uri="{FF2B5EF4-FFF2-40B4-BE49-F238E27FC236}">
                <a16:creationId xmlns:a16="http://schemas.microsoft.com/office/drawing/2014/main" id="{7C558129-CB9A-4C9B-B6B9-751E32D73DC2}"/>
              </a:ext>
            </a:extLst>
          </p:cNvPr>
          <p:cNvCxnSpPr>
            <a:cxnSpLocks noChangeShapeType="1"/>
            <a:stCxn id="37898" idx="6"/>
            <a:endCxn id="37900" idx="2"/>
          </p:cNvCxnSpPr>
          <p:nvPr/>
        </p:nvCxnSpPr>
        <p:spPr bwMode="auto">
          <a:xfrm>
            <a:off x="6430964" y="1498600"/>
            <a:ext cx="245427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7902" name="Oval 18">
            <a:extLst>
              <a:ext uri="{FF2B5EF4-FFF2-40B4-BE49-F238E27FC236}">
                <a16:creationId xmlns:a16="http://schemas.microsoft.com/office/drawing/2014/main" id="{18472253-DECB-486F-B11B-EBF4C3911F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38862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37903" name="AutoShape 19">
            <a:extLst>
              <a:ext uri="{FF2B5EF4-FFF2-40B4-BE49-F238E27FC236}">
                <a16:creationId xmlns:a16="http://schemas.microsoft.com/office/drawing/2014/main" id="{3FB25A26-6E49-469F-B188-E54EFCB4E18E}"/>
              </a:ext>
            </a:extLst>
          </p:cNvPr>
          <p:cNvCxnSpPr>
            <a:cxnSpLocks noChangeShapeType="1"/>
            <a:stCxn id="37902" idx="6"/>
            <a:endCxn id="37904" idx="2"/>
          </p:cNvCxnSpPr>
          <p:nvPr/>
        </p:nvCxnSpPr>
        <p:spPr bwMode="auto">
          <a:xfrm>
            <a:off x="4071939" y="40132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7904" name="Oval 20">
            <a:extLst>
              <a:ext uri="{FF2B5EF4-FFF2-40B4-BE49-F238E27FC236}">
                <a16:creationId xmlns:a16="http://schemas.microsoft.com/office/drawing/2014/main" id="{E43C5F72-1111-46C5-AA30-E92888A1FD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38862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7905" name="Oval 21">
            <a:extLst>
              <a:ext uri="{FF2B5EF4-FFF2-40B4-BE49-F238E27FC236}">
                <a16:creationId xmlns:a16="http://schemas.microsoft.com/office/drawing/2014/main" id="{CCBA1CDE-D595-4D3D-9617-21BEDA9BE2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3886201"/>
            <a:ext cx="250825" cy="252413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9</a:t>
            </a:r>
          </a:p>
        </p:txBody>
      </p:sp>
      <p:cxnSp>
        <p:nvCxnSpPr>
          <p:cNvPr id="37906" name="AutoShape 22">
            <a:extLst>
              <a:ext uri="{FF2B5EF4-FFF2-40B4-BE49-F238E27FC236}">
                <a16:creationId xmlns:a16="http://schemas.microsoft.com/office/drawing/2014/main" id="{0E0E2421-494A-4CB1-A72F-546CB34A78BE}"/>
              </a:ext>
            </a:extLst>
          </p:cNvPr>
          <p:cNvCxnSpPr>
            <a:cxnSpLocks noChangeShapeType="1"/>
            <a:stCxn id="37904" idx="6"/>
            <a:endCxn id="37905" idx="2"/>
          </p:cNvCxnSpPr>
          <p:nvPr/>
        </p:nvCxnSpPr>
        <p:spPr bwMode="auto">
          <a:xfrm>
            <a:off x="6430964" y="4013200"/>
            <a:ext cx="245427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7907" name="AutoShape 23">
            <a:extLst>
              <a:ext uri="{FF2B5EF4-FFF2-40B4-BE49-F238E27FC236}">
                <a16:creationId xmlns:a16="http://schemas.microsoft.com/office/drawing/2014/main" id="{A6FAAE27-8362-4D38-8FEB-5870F9BA325B}"/>
              </a:ext>
            </a:extLst>
          </p:cNvPr>
          <p:cNvCxnSpPr>
            <a:cxnSpLocks noChangeShapeType="1"/>
            <a:stCxn id="37892" idx="5"/>
            <a:endCxn id="37902" idx="1"/>
          </p:cNvCxnSpPr>
          <p:nvPr/>
        </p:nvCxnSpPr>
        <p:spPr bwMode="auto">
          <a:xfrm>
            <a:off x="2957514" y="2890839"/>
            <a:ext cx="892175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7908" name="AutoShape 27">
            <a:extLst>
              <a:ext uri="{FF2B5EF4-FFF2-40B4-BE49-F238E27FC236}">
                <a16:creationId xmlns:a16="http://schemas.microsoft.com/office/drawing/2014/main" id="{E162402F-D12B-416D-92B3-148ABE8975CB}"/>
              </a:ext>
            </a:extLst>
          </p:cNvPr>
          <p:cNvCxnSpPr>
            <a:cxnSpLocks noChangeShapeType="1"/>
            <a:stCxn id="37904" idx="7"/>
            <a:endCxn id="37899" idx="3"/>
          </p:cNvCxnSpPr>
          <p:nvPr/>
        </p:nvCxnSpPr>
        <p:spPr bwMode="auto">
          <a:xfrm flipV="1">
            <a:off x="6386513" y="2890839"/>
            <a:ext cx="1193800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7909" name="Text Box 29">
            <a:extLst>
              <a:ext uri="{FF2B5EF4-FFF2-40B4-BE49-F238E27FC236}">
                <a16:creationId xmlns:a16="http://schemas.microsoft.com/office/drawing/2014/main" id="{695BA81B-8482-4130-A88A-FE2261F80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667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0</a:t>
            </a:r>
          </a:p>
        </p:txBody>
      </p:sp>
      <p:sp>
        <p:nvSpPr>
          <p:cNvPr id="37910" name="Text Box 30">
            <a:extLst>
              <a:ext uri="{FF2B5EF4-FFF2-40B4-BE49-F238E27FC236}">
                <a16:creationId xmlns:a16="http://schemas.microsoft.com/office/drawing/2014/main" id="{A7B73BF1-C7AD-49AB-AF60-00092123F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0292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Level Graph</a:t>
            </a:r>
          </a:p>
        </p:txBody>
      </p:sp>
      <p:sp>
        <p:nvSpPr>
          <p:cNvPr id="37911" name="Text Box 35">
            <a:extLst>
              <a:ext uri="{FF2B5EF4-FFF2-40B4-BE49-F238E27FC236}">
                <a16:creationId xmlns:a16="http://schemas.microsoft.com/office/drawing/2014/main" id="{9A563FDA-681E-4A9D-BCBE-35304799D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7912" name="Text Box 36">
            <a:extLst>
              <a:ext uri="{FF2B5EF4-FFF2-40B4-BE49-F238E27FC236}">
                <a16:creationId xmlns:a16="http://schemas.microsoft.com/office/drawing/2014/main" id="{068887FA-12F2-4B02-AD8E-B85BDD323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7913" name="Text Box 37">
            <a:extLst>
              <a:ext uri="{FF2B5EF4-FFF2-40B4-BE49-F238E27FC236}">
                <a16:creationId xmlns:a16="http://schemas.microsoft.com/office/drawing/2014/main" id="{0EB17358-0263-4BAC-B2C2-82D5FD236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7914" name="Text Box 38">
            <a:extLst>
              <a:ext uri="{FF2B5EF4-FFF2-40B4-BE49-F238E27FC236}">
                <a16:creationId xmlns:a16="http://schemas.microsoft.com/office/drawing/2014/main" id="{66A868FB-31A4-4908-926B-9D88EE9CC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37915" name="Text Box 39">
            <a:extLst>
              <a:ext uri="{FF2B5EF4-FFF2-40B4-BE49-F238E27FC236}">
                <a16:creationId xmlns:a16="http://schemas.microsoft.com/office/drawing/2014/main" id="{831861F8-C06B-4D5B-BF61-56EDD9E68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37916" name="Text Box 40">
            <a:extLst>
              <a:ext uri="{FF2B5EF4-FFF2-40B4-BE49-F238E27FC236}">
                <a16:creationId xmlns:a16="http://schemas.microsoft.com/office/drawing/2014/main" id="{9B1B94A6-7213-47E4-9C50-ACA3414D0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1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37917" name="Text Box 41">
            <a:extLst>
              <a:ext uri="{FF2B5EF4-FFF2-40B4-BE49-F238E27FC236}">
                <a16:creationId xmlns:a16="http://schemas.microsoft.com/office/drawing/2014/main" id="{E34D7C4C-AB20-4BCA-862F-15A6BAA3A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sp>
        <p:nvSpPr>
          <p:cNvPr id="37918" name="Text Box 42">
            <a:extLst>
              <a:ext uri="{FF2B5EF4-FFF2-40B4-BE49-F238E27FC236}">
                <a16:creationId xmlns:a16="http://schemas.microsoft.com/office/drawing/2014/main" id="{3F895A0A-30EE-4825-9839-D2145BA13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1" y="4191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3</a:t>
            </a:r>
          </a:p>
        </p:txBody>
      </p:sp>
      <p:cxnSp>
        <p:nvCxnSpPr>
          <p:cNvPr id="37919" name="AutoShape 43">
            <a:extLst>
              <a:ext uri="{FF2B5EF4-FFF2-40B4-BE49-F238E27FC236}">
                <a16:creationId xmlns:a16="http://schemas.microsoft.com/office/drawing/2014/main" id="{B3F4054D-B9DB-47DE-A2C1-18DBEC9528DB}"/>
              </a:ext>
            </a:extLst>
          </p:cNvPr>
          <p:cNvCxnSpPr>
            <a:cxnSpLocks noChangeShapeType="1"/>
            <a:stCxn id="37894" idx="5"/>
            <a:endCxn id="37904" idx="1"/>
          </p:cNvCxnSpPr>
          <p:nvPr/>
        </p:nvCxnSpPr>
        <p:spPr bwMode="auto">
          <a:xfrm>
            <a:off x="5319713" y="2890839"/>
            <a:ext cx="889000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B2CA49-F93C-448A-B38B-B12AEB371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324888-BA67-469C-B709-5CB668BA1E85}"/>
              </a:ext>
            </a:extLst>
          </p:cNvPr>
          <p:cNvSpPr txBox="1"/>
          <p:nvPr/>
        </p:nvSpPr>
        <p:spPr>
          <a:xfrm>
            <a:off x="1545265" y="5954233"/>
            <a:ext cx="91014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en-US" sz="1200" dirty="0">
                <a:latin typeface="Arial" panose="020B0604020202020204" pitchFamily="34" charset="0"/>
              </a:rPr>
              <a:t>https://www.cs.princeton.edu/courses/archive/spr10/cos226/demo/demo-dfs-directed.ppt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B31C3F0-A292-4A95-AFE7-9789D412ECC8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211119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dirty="0"/>
              <a:t>Demo Depth First Search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C4775FD-F295-4CBE-8B01-87712F77A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415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>
            <a:extLst>
              <a:ext uri="{FF2B5EF4-FFF2-40B4-BE49-F238E27FC236}">
                <a16:creationId xmlns:a16="http://schemas.microsoft.com/office/drawing/2014/main" id="{4B4C249C-4A98-4575-9A6D-62B5743430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en-US" dirty="0"/>
              <a:t>Directed Depth First Search</a:t>
            </a:r>
          </a:p>
        </p:txBody>
      </p:sp>
      <p:sp>
        <p:nvSpPr>
          <p:cNvPr id="5124" name="Text Box 44">
            <a:extLst>
              <a:ext uri="{FF2B5EF4-FFF2-40B4-BE49-F238E27FC236}">
                <a16:creationId xmlns:a16="http://schemas.microsoft.com/office/drawing/2014/main" id="{8ECBF1A9-A368-4B5C-A372-FC584260C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1" y="1608138"/>
            <a:ext cx="1882775" cy="297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en-US" u="sng" dirty="0"/>
              <a:t>Adjacency Lists</a:t>
            </a:r>
          </a:p>
          <a:p>
            <a:pPr>
              <a:spcBef>
                <a:spcPct val="50000"/>
              </a:spcBef>
            </a:pPr>
            <a:r>
              <a:rPr kumimoji="0" lang="en-US" altLang="en-US" b="1" dirty="0">
                <a:latin typeface="Courier New" panose="02070309020205020404" pitchFamily="49" charset="0"/>
              </a:rPr>
              <a:t>A:  F G</a:t>
            </a:r>
            <a:br>
              <a:rPr kumimoji="0" lang="en-US" altLang="en-US" b="1" dirty="0">
                <a:latin typeface="Courier New" panose="02070309020205020404" pitchFamily="49" charset="0"/>
              </a:rPr>
            </a:br>
            <a:r>
              <a:rPr kumimoji="0" lang="en-US" altLang="en-US" b="1" dirty="0">
                <a:latin typeface="Courier New" panose="02070309020205020404" pitchFamily="49" charset="0"/>
              </a:rPr>
              <a:t>B:  A I</a:t>
            </a:r>
            <a:br>
              <a:rPr kumimoji="0" lang="en-US" altLang="en-US" b="1" dirty="0">
                <a:latin typeface="Courier New" panose="02070309020205020404" pitchFamily="49" charset="0"/>
              </a:rPr>
            </a:br>
            <a:r>
              <a:rPr kumimoji="0" lang="en-US" altLang="en-US" b="1" dirty="0">
                <a:latin typeface="Courier New" panose="02070309020205020404" pitchFamily="49" charset="0"/>
              </a:rPr>
              <a:t>C:  A D</a:t>
            </a:r>
            <a:br>
              <a:rPr kumimoji="0" lang="en-US" altLang="en-US" b="1" dirty="0">
                <a:latin typeface="Courier New" panose="02070309020205020404" pitchFamily="49" charset="0"/>
              </a:rPr>
            </a:br>
            <a:r>
              <a:rPr kumimoji="0" lang="en-US" altLang="en-US" b="1" dirty="0">
                <a:latin typeface="Courier New" panose="02070309020205020404" pitchFamily="49" charset="0"/>
              </a:rPr>
              <a:t>D:  C F</a:t>
            </a:r>
            <a:br>
              <a:rPr kumimoji="0" lang="en-US" altLang="en-US" b="1" dirty="0">
                <a:latin typeface="Courier New" panose="02070309020205020404" pitchFamily="49" charset="0"/>
              </a:rPr>
            </a:br>
            <a:r>
              <a:rPr kumimoji="0" lang="en-US" altLang="en-US" b="1" dirty="0">
                <a:latin typeface="Courier New" panose="02070309020205020404" pitchFamily="49" charset="0"/>
              </a:rPr>
              <a:t>E:  C D G</a:t>
            </a:r>
            <a:br>
              <a:rPr kumimoji="0" lang="en-US" altLang="en-US" b="1" dirty="0">
                <a:latin typeface="Courier New" panose="02070309020205020404" pitchFamily="49" charset="0"/>
              </a:rPr>
            </a:br>
            <a:r>
              <a:rPr kumimoji="0" lang="en-US" altLang="en-US" b="1" dirty="0">
                <a:latin typeface="Courier New" panose="02070309020205020404" pitchFamily="49" charset="0"/>
              </a:rPr>
              <a:t>F:  E</a:t>
            </a:r>
            <a:r>
              <a:rPr kumimoji="0" lang="en-US" altLang="en-US" b="1" dirty="0">
                <a:solidFill>
                  <a:schemeClr val="bg1"/>
                </a:solidFill>
                <a:latin typeface="Courier New" panose="02070309020205020404" pitchFamily="49" charset="0"/>
              </a:rPr>
              <a:t>:</a:t>
            </a:r>
            <a:br>
              <a:rPr kumimoji="0" lang="en-US" altLang="en-US" b="1" dirty="0">
                <a:solidFill>
                  <a:schemeClr val="bg1"/>
                </a:solidFill>
                <a:latin typeface="Courier New" panose="02070309020205020404" pitchFamily="49" charset="0"/>
              </a:rPr>
            </a:br>
            <a:r>
              <a:rPr kumimoji="0" lang="en-US" altLang="en-US" b="1" dirty="0">
                <a:latin typeface="Courier New" panose="02070309020205020404" pitchFamily="49" charset="0"/>
              </a:rPr>
              <a:t>G:  </a:t>
            </a:r>
            <a:r>
              <a:rPr kumimoji="0" lang="en-US" altLang="en-US" b="1" dirty="0">
                <a:solidFill>
                  <a:schemeClr val="bg1"/>
                </a:solidFill>
                <a:latin typeface="Courier New" panose="02070309020205020404" pitchFamily="49" charset="0"/>
              </a:rPr>
              <a:t>:</a:t>
            </a:r>
            <a:br>
              <a:rPr kumimoji="0" lang="en-US" altLang="en-US" b="1" dirty="0">
                <a:solidFill>
                  <a:schemeClr val="bg1"/>
                </a:solidFill>
                <a:latin typeface="Courier New" panose="02070309020205020404" pitchFamily="49" charset="0"/>
              </a:rPr>
            </a:br>
            <a:r>
              <a:rPr kumimoji="0" lang="en-US" altLang="en-US" b="1" dirty="0">
                <a:latin typeface="Courier New" panose="02070309020205020404" pitchFamily="49" charset="0"/>
              </a:rPr>
              <a:t>H:  B</a:t>
            </a:r>
            <a:r>
              <a:rPr kumimoji="0" lang="en-US" altLang="en-US" b="1" dirty="0">
                <a:solidFill>
                  <a:schemeClr val="bg1"/>
                </a:solidFill>
                <a:latin typeface="Courier New" panose="02070309020205020404" pitchFamily="49" charset="0"/>
              </a:rPr>
              <a:t>:</a:t>
            </a:r>
            <a:br>
              <a:rPr kumimoji="0" lang="en-US" altLang="en-US" b="1" dirty="0">
                <a:solidFill>
                  <a:schemeClr val="bg1"/>
                </a:solidFill>
                <a:latin typeface="Courier New" panose="02070309020205020404" pitchFamily="49" charset="0"/>
              </a:rPr>
            </a:br>
            <a:r>
              <a:rPr kumimoji="0" lang="en-US" altLang="en-US" b="1" dirty="0">
                <a:latin typeface="Courier New" panose="02070309020205020404" pitchFamily="49" charset="0"/>
              </a:rPr>
              <a:t>I:  H</a:t>
            </a:r>
            <a:r>
              <a:rPr kumimoji="0" lang="en-US" altLang="en-US" b="1" dirty="0">
                <a:solidFill>
                  <a:schemeClr val="bg1"/>
                </a:solidFill>
                <a:latin typeface="Courier New" panose="02070309020205020404" pitchFamily="49" charset="0"/>
              </a:rPr>
              <a:t>:</a:t>
            </a:r>
          </a:p>
        </p:txBody>
      </p:sp>
      <p:sp>
        <p:nvSpPr>
          <p:cNvPr id="5125" name="Oval 106">
            <a:extLst>
              <a:ext uri="{FF2B5EF4-FFF2-40B4-BE49-F238E27FC236}">
                <a16:creationId xmlns:a16="http://schemas.microsoft.com/office/drawing/2014/main" id="{4F392323-F507-46AD-B071-13EFC8584C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8200" y="44577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5126" name="Oval 107">
            <a:extLst>
              <a:ext uri="{FF2B5EF4-FFF2-40B4-BE49-F238E27FC236}">
                <a16:creationId xmlns:a16="http://schemas.microsoft.com/office/drawing/2014/main" id="{43A7EA23-CE56-4B4A-A20D-C0B3E5FC144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1066800"/>
            <a:ext cx="304800" cy="30638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5127" name="Oval 108">
            <a:extLst>
              <a:ext uri="{FF2B5EF4-FFF2-40B4-BE49-F238E27FC236}">
                <a16:creationId xmlns:a16="http://schemas.microsoft.com/office/drawing/2014/main" id="{7A6FAB4F-4F51-4F37-B576-BC26397DB17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B</a:t>
            </a:r>
          </a:p>
        </p:txBody>
      </p:sp>
      <p:cxnSp>
        <p:nvCxnSpPr>
          <p:cNvPr id="5128" name="AutoShape 109">
            <a:extLst>
              <a:ext uri="{FF2B5EF4-FFF2-40B4-BE49-F238E27FC236}">
                <a16:creationId xmlns:a16="http://schemas.microsoft.com/office/drawing/2014/main" id="{D2732AA1-2786-4DFD-BE5D-D116FD46D2F5}"/>
              </a:ext>
            </a:extLst>
          </p:cNvPr>
          <p:cNvCxnSpPr>
            <a:cxnSpLocks noChangeShapeType="1"/>
            <a:stCxn id="5125" idx="0"/>
            <a:endCxn id="5126" idx="3"/>
          </p:cNvCxnSpPr>
          <p:nvPr/>
        </p:nvCxnSpPr>
        <p:spPr bwMode="auto">
          <a:xfrm flipV="1">
            <a:off x="2260600" y="1328738"/>
            <a:ext cx="958850" cy="312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129" name="Oval 110">
            <a:extLst>
              <a:ext uri="{FF2B5EF4-FFF2-40B4-BE49-F238E27FC236}">
                <a16:creationId xmlns:a16="http://schemas.microsoft.com/office/drawing/2014/main" id="{3D794413-2821-4167-8D3B-758C97E56D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24161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C</a:t>
            </a:r>
          </a:p>
        </p:txBody>
      </p:sp>
      <p:cxnSp>
        <p:nvCxnSpPr>
          <p:cNvPr id="5130" name="AutoShape 111">
            <a:extLst>
              <a:ext uri="{FF2B5EF4-FFF2-40B4-BE49-F238E27FC236}">
                <a16:creationId xmlns:a16="http://schemas.microsoft.com/office/drawing/2014/main" id="{50948D92-1E4B-497D-A917-6C4B30D7592F}"/>
              </a:ext>
            </a:extLst>
          </p:cNvPr>
          <p:cNvCxnSpPr>
            <a:cxnSpLocks noChangeShapeType="1"/>
            <a:stCxn id="5126" idx="5"/>
            <a:endCxn id="5129" idx="1"/>
          </p:cNvCxnSpPr>
          <p:nvPr/>
        </p:nvCxnSpPr>
        <p:spPr bwMode="auto">
          <a:xfrm>
            <a:off x="3435350" y="1328739"/>
            <a:ext cx="1828800" cy="1131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131" name="Oval 112">
            <a:extLst>
              <a:ext uri="{FF2B5EF4-FFF2-40B4-BE49-F238E27FC236}">
                <a16:creationId xmlns:a16="http://schemas.microsoft.com/office/drawing/2014/main" id="{9D4B3DE8-1483-4C07-86A3-19DA1BF3B3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64300" y="24288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G</a:t>
            </a:r>
          </a:p>
        </p:txBody>
      </p:sp>
      <p:cxnSp>
        <p:nvCxnSpPr>
          <p:cNvPr id="5132" name="AutoShape 113">
            <a:extLst>
              <a:ext uri="{FF2B5EF4-FFF2-40B4-BE49-F238E27FC236}">
                <a16:creationId xmlns:a16="http://schemas.microsoft.com/office/drawing/2014/main" id="{C5943B4C-8AFD-4593-853F-A67A101957F4}"/>
              </a:ext>
            </a:extLst>
          </p:cNvPr>
          <p:cNvCxnSpPr>
            <a:cxnSpLocks noChangeShapeType="1"/>
            <a:stCxn id="5126" idx="6"/>
            <a:endCxn id="5131" idx="1"/>
          </p:cNvCxnSpPr>
          <p:nvPr/>
        </p:nvCxnSpPr>
        <p:spPr bwMode="auto">
          <a:xfrm>
            <a:off x="3479800" y="1220789"/>
            <a:ext cx="3028950" cy="1252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133" name="Oval 114">
            <a:extLst>
              <a:ext uri="{FF2B5EF4-FFF2-40B4-BE49-F238E27FC236}">
                <a16:creationId xmlns:a16="http://schemas.microsoft.com/office/drawing/2014/main" id="{A45A209A-0097-4383-9463-BE2DB377BA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24300" y="35433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5134" name="Oval 115">
            <a:extLst>
              <a:ext uri="{FF2B5EF4-FFF2-40B4-BE49-F238E27FC236}">
                <a16:creationId xmlns:a16="http://schemas.microsoft.com/office/drawing/2014/main" id="{59A22665-2393-4711-979B-0303094445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4343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5135" name="AutoShape 116">
            <a:extLst>
              <a:ext uri="{FF2B5EF4-FFF2-40B4-BE49-F238E27FC236}">
                <a16:creationId xmlns:a16="http://schemas.microsoft.com/office/drawing/2014/main" id="{9145F423-8908-40D8-B0E8-A5A348B6C921}"/>
              </a:ext>
            </a:extLst>
          </p:cNvPr>
          <p:cNvCxnSpPr>
            <a:cxnSpLocks noChangeShapeType="1"/>
            <a:stCxn id="5134" idx="2"/>
            <a:endCxn id="5133" idx="5"/>
          </p:cNvCxnSpPr>
          <p:nvPr/>
        </p:nvCxnSpPr>
        <p:spPr bwMode="auto">
          <a:xfrm flipH="1" flipV="1">
            <a:off x="4184650" y="3803650"/>
            <a:ext cx="1035050" cy="692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136" name="AutoShape 117">
            <a:extLst>
              <a:ext uri="{FF2B5EF4-FFF2-40B4-BE49-F238E27FC236}">
                <a16:creationId xmlns:a16="http://schemas.microsoft.com/office/drawing/2014/main" id="{CDF1F9BB-D1E7-487E-B2B5-0DB85935B71B}"/>
              </a:ext>
            </a:extLst>
          </p:cNvPr>
          <p:cNvCxnSpPr>
            <a:cxnSpLocks noChangeShapeType="1"/>
            <a:stCxn id="5134" idx="3"/>
            <a:endCxn id="5125" idx="6"/>
          </p:cNvCxnSpPr>
          <p:nvPr/>
        </p:nvCxnSpPr>
        <p:spPr bwMode="auto">
          <a:xfrm flipH="1">
            <a:off x="2413000" y="4603750"/>
            <a:ext cx="285115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137" name="AutoShape 118">
            <a:extLst>
              <a:ext uri="{FF2B5EF4-FFF2-40B4-BE49-F238E27FC236}">
                <a16:creationId xmlns:a16="http://schemas.microsoft.com/office/drawing/2014/main" id="{0ADFA42B-1EB1-4115-9EB9-1EEE2595CEF8}"/>
              </a:ext>
            </a:extLst>
          </p:cNvPr>
          <p:cNvCxnSpPr>
            <a:cxnSpLocks noChangeShapeType="1"/>
            <a:stCxn id="5125" idx="7"/>
            <a:endCxn id="5133" idx="3"/>
          </p:cNvCxnSpPr>
          <p:nvPr/>
        </p:nvCxnSpPr>
        <p:spPr bwMode="auto">
          <a:xfrm flipV="1">
            <a:off x="2368550" y="3803650"/>
            <a:ext cx="1600200" cy="698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138" name="AutoShape 119">
            <a:extLst>
              <a:ext uri="{FF2B5EF4-FFF2-40B4-BE49-F238E27FC236}">
                <a16:creationId xmlns:a16="http://schemas.microsoft.com/office/drawing/2014/main" id="{A828428A-FAF6-4ED3-97D9-F3F846C7105C}"/>
              </a:ext>
            </a:extLst>
          </p:cNvPr>
          <p:cNvCxnSpPr>
            <a:cxnSpLocks noChangeShapeType="1"/>
            <a:stCxn id="5134" idx="7"/>
            <a:endCxn id="5131" idx="3"/>
          </p:cNvCxnSpPr>
          <p:nvPr/>
        </p:nvCxnSpPr>
        <p:spPr bwMode="auto">
          <a:xfrm flipV="1">
            <a:off x="5480050" y="2689226"/>
            <a:ext cx="1028700" cy="1698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139" name="AutoShape 120">
            <a:extLst>
              <a:ext uri="{FF2B5EF4-FFF2-40B4-BE49-F238E27FC236}">
                <a16:creationId xmlns:a16="http://schemas.microsoft.com/office/drawing/2014/main" id="{51983C8C-D2F1-4BE3-A7C8-8DF42F379078}"/>
              </a:ext>
            </a:extLst>
          </p:cNvPr>
          <p:cNvCxnSpPr>
            <a:cxnSpLocks noChangeShapeType="1"/>
            <a:stCxn id="5134" idx="0"/>
            <a:endCxn id="5129" idx="4"/>
          </p:cNvCxnSpPr>
          <p:nvPr/>
        </p:nvCxnSpPr>
        <p:spPr bwMode="auto">
          <a:xfrm flipV="1">
            <a:off x="5372100" y="2720976"/>
            <a:ext cx="0" cy="1622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140" name="AutoShape 121">
            <a:extLst>
              <a:ext uri="{FF2B5EF4-FFF2-40B4-BE49-F238E27FC236}">
                <a16:creationId xmlns:a16="http://schemas.microsoft.com/office/drawing/2014/main" id="{8AF71F2F-B242-4B83-84E9-090B54F901B7}"/>
              </a:ext>
            </a:extLst>
          </p:cNvPr>
          <p:cNvCxnSpPr>
            <a:cxnSpLocks noChangeShapeType="1"/>
            <a:stCxn id="5129" idx="3"/>
            <a:endCxn id="5133" idx="7"/>
          </p:cNvCxnSpPr>
          <p:nvPr/>
        </p:nvCxnSpPr>
        <p:spPr bwMode="auto">
          <a:xfrm flipH="1">
            <a:off x="4184650" y="2676526"/>
            <a:ext cx="1079500" cy="911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141" name="AutoShape 122">
            <a:extLst>
              <a:ext uri="{FF2B5EF4-FFF2-40B4-BE49-F238E27FC236}">
                <a16:creationId xmlns:a16="http://schemas.microsoft.com/office/drawing/2014/main" id="{2729FD8C-C97C-4FF7-9394-BFDE9EB806C2}"/>
              </a:ext>
            </a:extLst>
          </p:cNvPr>
          <p:cNvCxnSpPr>
            <a:cxnSpLocks noChangeShapeType="1"/>
            <a:stCxn id="5133" idx="0"/>
            <a:endCxn id="5129" idx="2"/>
          </p:cNvCxnSpPr>
          <p:nvPr/>
        </p:nvCxnSpPr>
        <p:spPr bwMode="auto">
          <a:xfrm flipV="1">
            <a:off x="4076700" y="2568576"/>
            <a:ext cx="1143000" cy="974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142" name="AutoShape 123">
            <a:extLst>
              <a:ext uri="{FF2B5EF4-FFF2-40B4-BE49-F238E27FC236}">
                <a16:creationId xmlns:a16="http://schemas.microsoft.com/office/drawing/2014/main" id="{348C2840-B331-4611-804F-3B0773967796}"/>
              </a:ext>
            </a:extLst>
          </p:cNvPr>
          <p:cNvCxnSpPr>
            <a:cxnSpLocks noChangeShapeType="1"/>
            <a:stCxn id="5126" idx="4"/>
            <a:endCxn id="5127" idx="0"/>
          </p:cNvCxnSpPr>
          <p:nvPr/>
        </p:nvCxnSpPr>
        <p:spPr bwMode="auto">
          <a:xfrm>
            <a:off x="3327400" y="1373189"/>
            <a:ext cx="0" cy="992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143" name="Oval 124">
            <a:extLst>
              <a:ext uri="{FF2B5EF4-FFF2-40B4-BE49-F238E27FC236}">
                <a16:creationId xmlns:a16="http://schemas.microsoft.com/office/drawing/2014/main" id="{74EFFDA0-5E17-458D-98BF-CAE112DC28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92575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H</a:t>
            </a:r>
          </a:p>
        </p:txBody>
      </p:sp>
      <p:cxnSp>
        <p:nvCxnSpPr>
          <p:cNvPr id="5144" name="AutoShape 125">
            <a:extLst>
              <a:ext uri="{FF2B5EF4-FFF2-40B4-BE49-F238E27FC236}">
                <a16:creationId xmlns:a16="http://schemas.microsoft.com/office/drawing/2014/main" id="{B64839E4-C6E9-48AE-AA2E-A5FEA43FDF21}"/>
              </a:ext>
            </a:extLst>
          </p:cNvPr>
          <p:cNvCxnSpPr>
            <a:cxnSpLocks noChangeShapeType="1"/>
            <a:stCxn id="5127" idx="6"/>
            <a:endCxn id="5143" idx="2"/>
          </p:cNvCxnSpPr>
          <p:nvPr/>
        </p:nvCxnSpPr>
        <p:spPr bwMode="auto">
          <a:xfrm>
            <a:off x="3479801" y="2517775"/>
            <a:ext cx="612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145" name="AutoShape 126">
            <a:extLst>
              <a:ext uri="{FF2B5EF4-FFF2-40B4-BE49-F238E27FC236}">
                <a16:creationId xmlns:a16="http://schemas.microsoft.com/office/drawing/2014/main" id="{0E2FA6D3-CF98-4647-8641-B5BD46569E4C}"/>
              </a:ext>
            </a:extLst>
          </p:cNvPr>
          <p:cNvCxnSpPr>
            <a:cxnSpLocks noChangeShapeType="1"/>
            <a:stCxn id="5146" idx="7"/>
            <a:endCxn id="5143" idx="3"/>
          </p:cNvCxnSpPr>
          <p:nvPr/>
        </p:nvCxnSpPr>
        <p:spPr bwMode="auto">
          <a:xfrm flipV="1">
            <a:off x="3438525" y="2625726"/>
            <a:ext cx="698500" cy="549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146" name="Oval 127">
            <a:extLst>
              <a:ext uri="{FF2B5EF4-FFF2-40B4-BE49-F238E27FC236}">
                <a16:creationId xmlns:a16="http://schemas.microsoft.com/office/drawing/2014/main" id="{DCC634C6-FA2C-4767-B33F-210482F501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8175" y="313055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I</a:t>
            </a:r>
          </a:p>
        </p:txBody>
      </p:sp>
      <p:cxnSp>
        <p:nvCxnSpPr>
          <p:cNvPr id="5147" name="AutoShape 128">
            <a:extLst>
              <a:ext uri="{FF2B5EF4-FFF2-40B4-BE49-F238E27FC236}">
                <a16:creationId xmlns:a16="http://schemas.microsoft.com/office/drawing/2014/main" id="{3126B31C-F5F2-4B86-A8D7-17C76389850C}"/>
              </a:ext>
            </a:extLst>
          </p:cNvPr>
          <p:cNvCxnSpPr>
            <a:cxnSpLocks noChangeShapeType="1"/>
            <a:stCxn id="5146" idx="0"/>
            <a:endCxn id="5127" idx="4"/>
          </p:cNvCxnSpPr>
          <p:nvPr/>
        </p:nvCxnSpPr>
        <p:spPr bwMode="auto">
          <a:xfrm flipH="1" flipV="1">
            <a:off x="3327401" y="2670176"/>
            <a:ext cx="3175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E63420-7ECF-4A3A-97F9-01AC9B337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D3F4D226-3114-4B24-A8AD-D18CABD1B0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en-US" dirty="0"/>
              <a:t>Directed Depth First Search</a:t>
            </a:r>
          </a:p>
        </p:txBody>
      </p:sp>
      <p:sp>
        <p:nvSpPr>
          <p:cNvPr id="7172" name="Oval 4">
            <a:extLst>
              <a:ext uri="{FF2B5EF4-FFF2-40B4-BE49-F238E27FC236}">
                <a16:creationId xmlns:a16="http://schemas.microsoft.com/office/drawing/2014/main" id="{9383EA34-E0F4-483B-B5F1-C03D9EA38C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8200" y="44577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7173" name="Oval 5">
            <a:extLst>
              <a:ext uri="{FF2B5EF4-FFF2-40B4-BE49-F238E27FC236}">
                <a16:creationId xmlns:a16="http://schemas.microsoft.com/office/drawing/2014/main" id="{29A4D6E7-7CD4-41BE-B7DE-E8E6F123147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1066800"/>
            <a:ext cx="304800" cy="306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7174" name="Oval 6">
            <a:extLst>
              <a:ext uri="{FF2B5EF4-FFF2-40B4-BE49-F238E27FC236}">
                <a16:creationId xmlns:a16="http://schemas.microsoft.com/office/drawing/2014/main" id="{C3363B21-2B90-4477-8EBB-C391E3CA00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B</a:t>
            </a:r>
          </a:p>
        </p:txBody>
      </p:sp>
      <p:cxnSp>
        <p:nvCxnSpPr>
          <p:cNvPr id="7175" name="AutoShape 7">
            <a:extLst>
              <a:ext uri="{FF2B5EF4-FFF2-40B4-BE49-F238E27FC236}">
                <a16:creationId xmlns:a16="http://schemas.microsoft.com/office/drawing/2014/main" id="{8DF25CED-AB4A-4B3A-8AD5-133567DBB08F}"/>
              </a:ext>
            </a:extLst>
          </p:cNvPr>
          <p:cNvCxnSpPr>
            <a:cxnSpLocks noChangeShapeType="1"/>
            <a:stCxn id="7172" idx="0"/>
            <a:endCxn id="7173" idx="3"/>
          </p:cNvCxnSpPr>
          <p:nvPr/>
        </p:nvCxnSpPr>
        <p:spPr bwMode="auto">
          <a:xfrm flipV="1">
            <a:off x="2260600" y="1328738"/>
            <a:ext cx="958850" cy="312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7176" name="Oval 8">
            <a:extLst>
              <a:ext uri="{FF2B5EF4-FFF2-40B4-BE49-F238E27FC236}">
                <a16:creationId xmlns:a16="http://schemas.microsoft.com/office/drawing/2014/main" id="{F96B24D3-57B6-4BC9-848D-E4516E9236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24161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C</a:t>
            </a:r>
          </a:p>
        </p:txBody>
      </p:sp>
      <p:cxnSp>
        <p:nvCxnSpPr>
          <p:cNvPr id="7177" name="AutoShape 9">
            <a:extLst>
              <a:ext uri="{FF2B5EF4-FFF2-40B4-BE49-F238E27FC236}">
                <a16:creationId xmlns:a16="http://schemas.microsoft.com/office/drawing/2014/main" id="{29ADE62F-A3CC-4EA7-8201-32F369B12FBC}"/>
              </a:ext>
            </a:extLst>
          </p:cNvPr>
          <p:cNvCxnSpPr>
            <a:cxnSpLocks noChangeShapeType="1"/>
            <a:stCxn id="7173" idx="5"/>
            <a:endCxn id="7176" idx="1"/>
          </p:cNvCxnSpPr>
          <p:nvPr/>
        </p:nvCxnSpPr>
        <p:spPr bwMode="auto">
          <a:xfrm>
            <a:off x="3435350" y="1328739"/>
            <a:ext cx="1828800" cy="1131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7178" name="Oval 10">
            <a:extLst>
              <a:ext uri="{FF2B5EF4-FFF2-40B4-BE49-F238E27FC236}">
                <a16:creationId xmlns:a16="http://schemas.microsoft.com/office/drawing/2014/main" id="{D8C4349E-5A8B-4421-8CC3-7FD3B037FB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64300" y="24288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G</a:t>
            </a:r>
          </a:p>
        </p:txBody>
      </p:sp>
      <p:cxnSp>
        <p:nvCxnSpPr>
          <p:cNvPr id="7179" name="AutoShape 11">
            <a:extLst>
              <a:ext uri="{FF2B5EF4-FFF2-40B4-BE49-F238E27FC236}">
                <a16:creationId xmlns:a16="http://schemas.microsoft.com/office/drawing/2014/main" id="{8026FA53-1B6B-4F3D-8F5E-C61EE90D2B2E}"/>
              </a:ext>
            </a:extLst>
          </p:cNvPr>
          <p:cNvCxnSpPr>
            <a:cxnSpLocks noChangeShapeType="1"/>
            <a:stCxn id="7173" idx="6"/>
            <a:endCxn id="7178" idx="1"/>
          </p:cNvCxnSpPr>
          <p:nvPr/>
        </p:nvCxnSpPr>
        <p:spPr bwMode="auto">
          <a:xfrm>
            <a:off x="3479800" y="1220789"/>
            <a:ext cx="3028950" cy="1252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7180" name="Oval 12">
            <a:extLst>
              <a:ext uri="{FF2B5EF4-FFF2-40B4-BE49-F238E27FC236}">
                <a16:creationId xmlns:a16="http://schemas.microsoft.com/office/drawing/2014/main" id="{93F07770-EBDC-4B88-8C34-13FB6ADF4B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24300" y="35433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7181" name="Oval 13">
            <a:extLst>
              <a:ext uri="{FF2B5EF4-FFF2-40B4-BE49-F238E27FC236}">
                <a16:creationId xmlns:a16="http://schemas.microsoft.com/office/drawing/2014/main" id="{E3D17338-271F-4475-BBAA-1B56BF9A9A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4343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7182" name="AutoShape 14">
            <a:extLst>
              <a:ext uri="{FF2B5EF4-FFF2-40B4-BE49-F238E27FC236}">
                <a16:creationId xmlns:a16="http://schemas.microsoft.com/office/drawing/2014/main" id="{BCB9F727-8F5A-451E-9124-8E52F100FEC0}"/>
              </a:ext>
            </a:extLst>
          </p:cNvPr>
          <p:cNvCxnSpPr>
            <a:cxnSpLocks noChangeShapeType="1"/>
            <a:stCxn id="7181" idx="2"/>
            <a:endCxn id="7180" idx="5"/>
          </p:cNvCxnSpPr>
          <p:nvPr/>
        </p:nvCxnSpPr>
        <p:spPr bwMode="auto">
          <a:xfrm flipH="1" flipV="1">
            <a:off x="4184650" y="3803650"/>
            <a:ext cx="1035050" cy="692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183" name="AutoShape 15">
            <a:extLst>
              <a:ext uri="{FF2B5EF4-FFF2-40B4-BE49-F238E27FC236}">
                <a16:creationId xmlns:a16="http://schemas.microsoft.com/office/drawing/2014/main" id="{A8A0FA64-A7E9-4C7B-8271-DA0854D8860F}"/>
              </a:ext>
            </a:extLst>
          </p:cNvPr>
          <p:cNvCxnSpPr>
            <a:cxnSpLocks noChangeShapeType="1"/>
            <a:stCxn id="7181" idx="3"/>
            <a:endCxn id="7172" idx="6"/>
          </p:cNvCxnSpPr>
          <p:nvPr/>
        </p:nvCxnSpPr>
        <p:spPr bwMode="auto">
          <a:xfrm flipH="1">
            <a:off x="2413000" y="4603750"/>
            <a:ext cx="285115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184" name="AutoShape 16">
            <a:extLst>
              <a:ext uri="{FF2B5EF4-FFF2-40B4-BE49-F238E27FC236}">
                <a16:creationId xmlns:a16="http://schemas.microsoft.com/office/drawing/2014/main" id="{FF4FD24F-272E-4CC0-B459-50D3D0C2BD48}"/>
              </a:ext>
            </a:extLst>
          </p:cNvPr>
          <p:cNvCxnSpPr>
            <a:cxnSpLocks noChangeShapeType="1"/>
            <a:stCxn id="7172" idx="7"/>
            <a:endCxn id="7180" idx="3"/>
          </p:cNvCxnSpPr>
          <p:nvPr/>
        </p:nvCxnSpPr>
        <p:spPr bwMode="auto">
          <a:xfrm flipV="1">
            <a:off x="2368550" y="3803650"/>
            <a:ext cx="1600200" cy="698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185" name="AutoShape 17">
            <a:extLst>
              <a:ext uri="{FF2B5EF4-FFF2-40B4-BE49-F238E27FC236}">
                <a16:creationId xmlns:a16="http://schemas.microsoft.com/office/drawing/2014/main" id="{41B00552-684D-4FEC-8FDB-5E68AC10AECE}"/>
              </a:ext>
            </a:extLst>
          </p:cNvPr>
          <p:cNvCxnSpPr>
            <a:cxnSpLocks noChangeShapeType="1"/>
            <a:stCxn id="7181" idx="7"/>
            <a:endCxn id="7178" idx="3"/>
          </p:cNvCxnSpPr>
          <p:nvPr/>
        </p:nvCxnSpPr>
        <p:spPr bwMode="auto">
          <a:xfrm flipV="1">
            <a:off x="5480050" y="2689226"/>
            <a:ext cx="1028700" cy="1698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186" name="AutoShape 18">
            <a:extLst>
              <a:ext uri="{FF2B5EF4-FFF2-40B4-BE49-F238E27FC236}">
                <a16:creationId xmlns:a16="http://schemas.microsoft.com/office/drawing/2014/main" id="{613CE12E-A6C5-4565-A61F-348C4DC7FB54}"/>
              </a:ext>
            </a:extLst>
          </p:cNvPr>
          <p:cNvCxnSpPr>
            <a:cxnSpLocks noChangeShapeType="1"/>
            <a:stCxn id="7181" idx="0"/>
            <a:endCxn id="7176" idx="4"/>
          </p:cNvCxnSpPr>
          <p:nvPr/>
        </p:nvCxnSpPr>
        <p:spPr bwMode="auto">
          <a:xfrm flipV="1">
            <a:off x="5372100" y="2720976"/>
            <a:ext cx="0" cy="1622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187" name="AutoShape 19">
            <a:extLst>
              <a:ext uri="{FF2B5EF4-FFF2-40B4-BE49-F238E27FC236}">
                <a16:creationId xmlns:a16="http://schemas.microsoft.com/office/drawing/2014/main" id="{F8D5C016-4B80-4AE8-B74B-EB8728A3C558}"/>
              </a:ext>
            </a:extLst>
          </p:cNvPr>
          <p:cNvCxnSpPr>
            <a:cxnSpLocks noChangeShapeType="1"/>
            <a:stCxn id="7176" idx="3"/>
            <a:endCxn id="7180" idx="7"/>
          </p:cNvCxnSpPr>
          <p:nvPr/>
        </p:nvCxnSpPr>
        <p:spPr bwMode="auto">
          <a:xfrm flipH="1">
            <a:off x="4184650" y="2676526"/>
            <a:ext cx="1079500" cy="911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188" name="AutoShape 20">
            <a:extLst>
              <a:ext uri="{FF2B5EF4-FFF2-40B4-BE49-F238E27FC236}">
                <a16:creationId xmlns:a16="http://schemas.microsoft.com/office/drawing/2014/main" id="{7414A081-EDD3-454C-B2C3-B620872CD265}"/>
              </a:ext>
            </a:extLst>
          </p:cNvPr>
          <p:cNvCxnSpPr>
            <a:cxnSpLocks noChangeShapeType="1"/>
            <a:stCxn id="7180" idx="0"/>
            <a:endCxn id="7176" idx="2"/>
          </p:cNvCxnSpPr>
          <p:nvPr/>
        </p:nvCxnSpPr>
        <p:spPr bwMode="auto">
          <a:xfrm flipV="1">
            <a:off x="4076700" y="2568576"/>
            <a:ext cx="1143000" cy="974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189" name="AutoShape 21">
            <a:extLst>
              <a:ext uri="{FF2B5EF4-FFF2-40B4-BE49-F238E27FC236}">
                <a16:creationId xmlns:a16="http://schemas.microsoft.com/office/drawing/2014/main" id="{A75EB464-4779-4FA5-9021-B2182150AA58}"/>
              </a:ext>
            </a:extLst>
          </p:cNvPr>
          <p:cNvCxnSpPr>
            <a:cxnSpLocks noChangeShapeType="1"/>
            <a:stCxn id="7173" idx="4"/>
            <a:endCxn id="7174" idx="0"/>
          </p:cNvCxnSpPr>
          <p:nvPr/>
        </p:nvCxnSpPr>
        <p:spPr bwMode="auto">
          <a:xfrm>
            <a:off x="3327400" y="1373189"/>
            <a:ext cx="0" cy="992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7190" name="Oval 22">
            <a:extLst>
              <a:ext uri="{FF2B5EF4-FFF2-40B4-BE49-F238E27FC236}">
                <a16:creationId xmlns:a16="http://schemas.microsoft.com/office/drawing/2014/main" id="{A8B2F763-D3C0-40BB-A58C-7683C8BC2B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92575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H</a:t>
            </a:r>
          </a:p>
        </p:txBody>
      </p:sp>
      <p:cxnSp>
        <p:nvCxnSpPr>
          <p:cNvPr id="7191" name="AutoShape 23">
            <a:extLst>
              <a:ext uri="{FF2B5EF4-FFF2-40B4-BE49-F238E27FC236}">
                <a16:creationId xmlns:a16="http://schemas.microsoft.com/office/drawing/2014/main" id="{3EE00B7D-BB8D-4291-992A-AAD607FBB7F7}"/>
              </a:ext>
            </a:extLst>
          </p:cNvPr>
          <p:cNvCxnSpPr>
            <a:cxnSpLocks noChangeShapeType="1"/>
            <a:stCxn id="7174" idx="6"/>
            <a:endCxn id="7190" idx="2"/>
          </p:cNvCxnSpPr>
          <p:nvPr/>
        </p:nvCxnSpPr>
        <p:spPr bwMode="auto">
          <a:xfrm>
            <a:off x="3479801" y="2517775"/>
            <a:ext cx="612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192" name="AutoShape 24">
            <a:extLst>
              <a:ext uri="{FF2B5EF4-FFF2-40B4-BE49-F238E27FC236}">
                <a16:creationId xmlns:a16="http://schemas.microsoft.com/office/drawing/2014/main" id="{B402315B-EA96-428C-984D-6A0BCEDBFC2A}"/>
              </a:ext>
            </a:extLst>
          </p:cNvPr>
          <p:cNvCxnSpPr>
            <a:cxnSpLocks noChangeShapeType="1"/>
            <a:stCxn id="7193" idx="7"/>
            <a:endCxn id="7190" idx="3"/>
          </p:cNvCxnSpPr>
          <p:nvPr/>
        </p:nvCxnSpPr>
        <p:spPr bwMode="auto">
          <a:xfrm flipV="1">
            <a:off x="3438525" y="2625726"/>
            <a:ext cx="698500" cy="549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7193" name="Oval 25">
            <a:extLst>
              <a:ext uri="{FF2B5EF4-FFF2-40B4-BE49-F238E27FC236}">
                <a16:creationId xmlns:a16="http://schemas.microsoft.com/office/drawing/2014/main" id="{FEA617B9-7E63-47C6-B299-822D9AB1758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8175" y="313055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I</a:t>
            </a:r>
          </a:p>
        </p:txBody>
      </p:sp>
      <p:cxnSp>
        <p:nvCxnSpPr>
          <p:cNvPr id="7194" name="AutoShape 26">
            <a:extLst>
              <a:ext uri="{FF2B5EF4-FFF2-40B4-BE49-F238E27FC236}">
                <a16:creationId xmlns:a16="http://schemas.microsoft.com/office/drawing/2014/main" id="{01499829-085C-4E35-89C8-6D3B7AB1F818}"/>
              </a:ext>
            </a:extLst>
          </p:cNvPr>
          <p:cNvCxnSpPr>
            <a:cxnSpLocks noChangeShapeType="1"/>
            <a:stCxn id="7193" idx="0"/>
            <a:endCxn id="7174" idx="4"/>
          </p:cNvCxnSpPr>
          <p:nvPr/>
        </p:nvCxnSpPr>
        <p:spPr bwMode="auto">
          <a:xfrm flipH="1" flipV="1">
            <a:off x="3327401" y="2670176"/>
            <a:ext cx="3175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7195" name="Text Box 27">
            <a:extLst>
              <a:ext uri="{FF2B5EF4-FFF2-40B4-BE49-F238E27FC236}">
                <a16:creationId xmlns:a16="http://schemas.microsoft.com/office/drawing/2014/main" id="{D3363DFA-C40B-4D77-AF3E-D262CB343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213" y="4843464"/>
            <a:ext cx="3187700" cy="1936107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dfs(A)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A-F  A-G</a:t>
            </a: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7196" name="Text Box 32">
            <a:extLst>
              <a:ext uri="{FF2B5EF4-FFF2-40B4-BE49-F238E27FC236}">
                <a16:creationId xmlns:a16="http://schemas.microsoft.com/office/drawing/2014/main" id="{244814F5-4F3E-4EC6-8C95-0B8661870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8938" y="6316663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en-US"/>
              <a:t>Function call stack:</a:t>
            </a:r>
          </a:p>
        </p:txBody>
      </p:sp>
      <p:sp>
        <p:nvSpPr>
          <p:cNvPr id="7197" name="AutoShape 33">
            <a:extLst>
              <a:ext uri="{FF2B5EF4-FFF2-40B4-BE49-F238E27FC236}">
                <a16:creationId xmlns:a16="http://schemas.microsoft.com/office/drawing/2014/main" id="{885849F7-57D7-4C64-9B6C-5D999089D4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31189" y="6169026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cxnSp>
        <p:nvCxnSpPr>
          <p:cNvPr id="464930" name="AutoShape 34">
            <a:extLst>
              <a:ext uri="{FF2B5EF4-FFF2-40B4-BE49-F238E27FC236}">
                <a16:creationId xmlns:a16="http://schemas.microsoft.com/office/drawing/2014/main" id="{B5A583D5-630A-457E-8DEF-0189BAEB3451}"/>
              </a:ext>
            </a:extLst>
          </p:cNvPr>
          <p:cNvCxnSpPr>
            <a:cxnSpLocks noChangeShapeType="1"/>
            <a:stCxn id="7172" idx="0"/>
            <a:endCxn id="7173" idx="3"/>
          </p:cNvCxnSpPr>
          <p:nvPr/>
        </p:nvCxnSpPr>
        <p:spPr bwMode="auto">
          <a:xfrm flipV="1">
            <a:off x="2260600" y="1328738"/>
            <a:ext cx="958850" cy="3128962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A82DFF-73A2-48EE-8727-949F9CB75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A1FB9707-1BC4-4761-B247-8DF1D5C082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en-US" dirty="0"/>
              <a:t>Directed Depth First Search</a:t>
            </a:r>
          </a:p>
        </p:txBody>
      </p:sp>
      <p:sp>
        <p:nvSpPr>
          <p:cNvPr id="9220" name="Oval 3">
            <a:extLst>
              <a:ext uri="{FF2B5EF4-FFF2-40B4-BE49-F238E27FC236}">
                <a16:creationId xmlns:a16="http://schemas.microsoft.com/office/drawing/2014/main" id="{8B3ACD60-A5AF-4003-A157-2F007086DA0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8200" y="44577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9221" name="Oval 4">
            <a:extLst>
              <a:ext uri="{FF2B5EF4-FFF2-40B4-BE49-F238E27FC236}">
                <a16:creationId xmlns:a16="http://schemas.microsoft.com/office/drawing/2014/main" id="{B6FC00CF-3422-42DF-901B-CBE1EDC27B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1066800"/>
            <a:ext cx="304800" cy="306388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9222" name="Oval 5">
            <a:extLst>
              <a:ext uri="{FF2B5EF4-FFF2-40B4-BE49-F238E27FC236}">
                <a16:creationId xmlns:a16="http://schemas.microsoft.com/office/drawing/2014/main" id="{3DA4CD01-9B5C-4254-9509-B19CC846E28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B</a:t>
            </a:r>
          </a:p>
        </p:txBody>
      </p:sp>
      <p:cxnSp>
        <p:nvCxnSpPr>
          <p:cNvPr id="9223" name="AutoShape 6">
            <a:extLst>
              <a:ext uri="{FF2B5EF4-FFF2-40B4-BE49-F238E27FC236}">
                <a16:creationId xmlns:a16="http://schemas.microsoft.com/office/drawing/2014/main" id="{F0262EBE-0EB2-474D-8720-A85CE660622A}"/>
              </a:ext>
            </a:extLst>
          </p:cNvPr>
          <p:cNvCxnSpPr>
            <a:cxnSpLocks noChangeShapeType="1"/>
            <a:stCxn id="9220" idx="0"/>
            <a:endCxn id="9221" idx="3"/>
          </p:cNvCxnSpPr>
          <p:nvPr/>
        </p:nvCxnSpPr>
        <p:spPr bwMode="auto">
          <a:xfrm flipV="1">
            <a:off x="2260600" y="1328738"/>
            <a:ext cx="958850" cy="312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24" name="Oval 7">
            <a:extLst>
              <a:ext uri="{FF2B5EF4-FFF2-40B4-BE49-F238E27FC236}">
                <a16:creationId xmlns:a16="http://schemas.microsoft.com/office/drawing/2014/main" id="{AC3B2E7D-6DC2-47B1-A962-34CC46F916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24161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C</a:t>
            </a:r>
          </a:p>
        </p:txBody>
      </p:sp>
      <p:cxnSp>
        <p:nvCxnSpPr>
          <p:cNvPr id="9225" name="AutoShape 8">
            <a:extLst>
              <a:ext uri="{FF2B5EF4-FFF2-40B4-BE49-F238E27FC236}">
                <a16:creationId xmlns:a16="http://schemas.microsoft.com/office/drawing/2014/main" id="{4403E2FE-F7AB-400C-AC0C-B2FDB0F0FE8C}"/>
              </a:ext>
            </a:extLst>
          </p:cNvPr>
          <p:cNvCxnSpPr>
            <a:cxnSpLocks noChangeShapeType="1"/>
            <a:stCxn id="9221" idx="5"/>
            <a:endCxn id="9224" idx="1"/>
          </p:cNvCxnSpPr>
          <p:nvPr/>
        </p:nvCxnSpPr>
        <p:spPr bwMode="auto">
          <a:xfrm>
            <a:off x="3435350" y="1328739"/>
            <a:ext cx="1828800" cy="1131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26" name="Oval 9">
            <a:extLst>
              <a:ext uri="{FF2B5EF4-FFF2-40B4-BE49-F238E27FC236}">
                <a16:creationId xmlns:a16="http://schemas.microsoft.com/office/drawing/2014/main" id="{9A5E916C-B2CB-4ABA-A446-D4E5625168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64300" y="24288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G</a:t>
            </a:r>
          </a:p>
        </p:txBody>
      </p:sp>
      <p:cxnSp>
        <p:nvCxnSpPr>
          <p:cNvPr id="9227" name="AutoShape 10">
            <a:extLst>
              <a:ext uri="{FF2B5EF4-FFF2-40B4-BE49-F238E27FC236}">
                <a16:creationId xmlns:a16="http://schemas.microsoft.com/office/drawing/2014/main" id="{690FF24A-FC82-4E7E-B47F-D459ECC9623A}"/>
              </a:ext>
            </a:extLst>
          </p:cNvPr>
          <p:cNvCxnSpPr>
            <a:cxnSpLocks noChangeShapeType="1"/>
            <a:stCxn id="9221" idx="6"/>
            <a:endCxn id="9226" idx="1"/>
          </p:cNvCxnSpPr>
          <p:nvPr/>
        </p:nvCxnSpPr>
        <p:spPr bwMode="auto">
          <a:xfrm>
            <a:off x="3479800" y="1220789"/>
            <a:ext cx="3028950" cy="1252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28" name="Oval 11">
            <a:extLst>
              <a:ext uri="{FF2B5EF4-FFF2-40B4-BE49-F238E27FC236}">
                <a16:creationId xmlns:a16="http://schemas.microsoft.com/office/drawing/2014/main" id="{53A67008-5F08-4027-9230-3DD45C8659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24300" y="35433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9229" name="Oval 12">
            <a:extLst>
              <a:ext uri="{FF2B5EF4-FFF2-40B4-BE49-F238E27FC236}">
                <a16:creationId xmlns:a16="http://schemas.microsoft.com/office/drawing/2014/main" id="{005EE308-8CB5-4CD7-AAFC-A8C841004F1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4343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9230" name="AutoShape 13">
            <a:extLst>
              <a:ext uri="{FF2B5EF4-FFF2-40B4-BE49-F238E27FC236}">
                <a16:creationId xmlns:a16="http://schemas.microsoft.com/office/drawing/2014/main" id="{E7A3CD4F-607E-482E-8100-ADAF91794263}"/>
              </a:ext>
            </a:extLst>
          </p:cNvPr>
          <p:cNvCxnSpPr>
            <a:cxnSpLocks noChangeShapeType="1"/>
            <a:stCxn id="9229" idx="2"/>
            <a:endCxn id="9228" idx="5"/>
          </p:cNvCxnSpPr>
          <p:nvPr/>
        </p:nvCxnSpPr>
        <p:spPr bwMode="auto">
          <a:xfrm flipH="1" flipV="1">
            <a:off x="4184650" y="3803650"/>
            <a:ext cx="1035050" cy="692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31" name="AutoShape 14">
            <a:extLst>
              <a:ext uri="{FF2B5EF4-FFF2-40B4-BE49-F238E27FC236}">
                <a16:creationId xmlns:a16="http://schemas.microsoft.com/office/drawing/2014/main" id="{FB7FD61E-B9BD-4272-890D-A7D0F40B8EE3}"/>
              </a:ext>
            </a:extLst>
          </p:cNvPr>
          <p:cNvCxnSpPr>
            <a:cxnSpLocks noChangeShapeType="1"/>
            <a:stCxn id="9229" idx="3"/>
            <a:endCxn id="9220" idx="6"/>
          </p:cNvCxnSpPr>
          <p:nvPr/>
        </p:nvCxnSpPr>
        <p:spPr bwMode="auto">
          <a:xfrm flipH="1">
            <a:off x="2413000" y="4603750"/>
            <a:ext cx="285115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32" name="AutoShape 15">
            <a:extLst>
              <a:ext uri="{FF2B5EF4-FFF2-40B4-BE49-F238E27FC236}">
                <a16:creationId xmlns:a16="http://schemas.microsoft.com/office/drawing/2014/main" id="{6FAB9CCE-1E86-4680-BD94-DD65A86EDF17}"/>
              </a:ext>
            </a:extLst>
          </p:cNvPr>
          <p:cNvCxnSpPr>
            <a:cxnSpLocks noChangeShapeType="1"/>
            <a:stCxn id="9220" idx="7"/>
            <a:endCxn id="9228" idx="3"/>
          </p:cNvCxnSpPr>
          <p:nvPr/>
        </p:nvCxnSpPr>
        <p:spPr bwMode="auto">
          <a:xfrm flipV="1">
            <a:off x="2368550" y="3803650"/>
            <a:ext cx="1600200" cy="698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33" name="AutoShape 16">
            <a:extLst>
              <a:ext uri="{FF2B5EF4-FFF2-40B4-BE49-F238E27FC236}">
                <a16:creationId xmlns:a16="http://schemas.microsoft.com/office/drawing/2014/main" id="{983CE7D4-3C2B-4E64-AD9B-B1E723CC65BB}"/>
              </a:ext>
            </a:extLst>
          </p:cNvPr>
          <p:cNvCxnSpPr>
            <a:cxnSpLocks noChangeShapeType="1"/>
            <a:stCxn id="9229" idx="7"/>
            <a:endCxn id="9226" idx="3"/>
          </p:cNvCxnSpPr>
          <p:nvPr/>
        </p:nvCxnSpPr>
        <p:spPr bwMode="auto">
          <a:xfrm flipV="1">
            <a:off x="5480050" y="2689226"/>
            <a:ext cx="1028700" cy="1698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34" name="AutoShape 17">
            <a:extLst>
              <a:ext uri="{FF2B5EF4-FFF2-40B4-BE49-F238E27FC236}">
                <a16:creationId xmlns:a16="http://schemas.microsoft.com/office/drawing/2014/main" id="{7181A65E-858F-436A-B80A-A3789758CE67}"/>
              </a:ext>
            </a:extLst>
          </p:cNvPr>
          <p:cNvCxnSpPr>
            <a:cxnSpLocks noChangeShapeType="1"/>
            <a:stCxn id="9229" idx="0"/>
            <a:endCxn id="9224" idx="4"/>
          </p:cNvCxnSpPr>
          <p:nvPr/>
        </p:nvCxnSpPr>
        <p:spPr bwMode="auto">
          <a:xfrm flipV="1">
            <a:off x="5372100" y="2720976"/>
            <a:ext cx="0" cy="1622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35" name="AutoShape 18">
            <a:extLst>
              <a:ext uri="{FF2B5EF4-FFF2-40B4-BE49-F238E27FC236}">
                <a16:creationId xmlns:a16="http://schemas.microsoft.com/office/drawing/2014/main" id="{BC1F714D-3F48-484A-B4CD-9964C82D2DE2}"/>
              </a:ext>
            </a:extLst>
          </p:cNvPr>
          <p:cNvCxnSpPr>
            <a:cxnSpLocks noChangeShapeType="1"/>
            <a:stCxn id="9224" idx="3"/>
            <a:endCxn id="9228" idx="7"/>
          </p:cNvCxnSpPr>
          <p:nvPr/>
        </p:nvCxnSpPr>
        <p:spPr bwMode="auto">
          <a:xfrm flipH="1">
            <a:off x="4184650" y="2676526"/>
            <a:ext cx="1079500" cy="911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36" name="AutoShape 19">
            <a:extLst>
              <a:ext uri="{FF2B5EF4-FFF2-40B4-BE49-F238E27FC236}">
                <a16:creationId xmlns:a16="http://schemas.microsoft.com/office/drawing/2014/main" id="{EA4FE10C-4316-4857-BB3C-D3927CABD9BB}"/>
              </a:ext>
            </a:extLst>
          </p:cNvPr>
          <p:cNvCxnSpPr>
            <a:cxnSpLocks noChangeShapeType="1"/>
            <a:stCxn id="9228" idx="0"/>
            <a:endCxn id="9224" idx="2"/>
          </p:cNvCxnSpPr>
          <p:nvPr/>
        </p:nvCxnSpPr>
        <p:spPr bwMode="auto">
          <a:xfrm flipV="1">
            <a:off x="4076700" y="2568576"/>
            <a:ext cx="1143000" cy="974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37" name="AutoShape 20">
            <a:extLst>
              <a:ext uri="{FF2B5EF4-FFF2-40B4-BE49-F238E27FC236}">
                <a16:creationId xmlns:a16="http://schemas.microsoft.com/office/drawing/2014/main" id="{88C60193-EA18-4168-AAE9-167A3731EE41}"/>
              </a:ext>
            </a:extLst>
          </p:cNvPr>
          <p:cNvCxnSpPr>
            <a:cxnSpLocks noChangeShapeType="1"/>
            <a:stCxn id="9221" idx="4"/>
            <a:endCxn id="9222" idx="0"/>
          </p:cNvCxnSpPr>
          <p:nvPr/>
        </p:nvCxnSpPr>
        <p:spPr bwMode="auto">
          <a:xfrm>
            <a:off x="3327400" y="1373189"/>
            <a:ext cx="0" cy="992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38" name="Oval 21">
            <a:extLst>
              <a:ext uri="{FF2B5EF4-FFF2-40B4-BE49-F238E27FC236}">
                <a16:creationId xmlns:a16="http://schemas.microsoft.com/office/drawing/2014/main" id="{1DB3C218-2115-42C3-B375-B54B935C11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92575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H</a:t>
            </a:r>
          </a:p>
        </p:txBody>
      </p:sp>
      <p:cxnSp>
        <p:nvCxnSpPr>
          <p:cNvPr id="9239" name="AutoShape 22">
            <a:extLst>
              <a:ext uri="{FF2B5EF4-FFF2-40B4-BE49-F238E27FC236}">
                <a16:creationId xmlns:a16="http://schemas.microsoft.com/office/drawing/2014/main" id="{193A1B70-5C23-45F0-AEB5-85BAD9B98C34}"/>
              </a:ext>
            </a:extLst>
          </p:cNvPr>
          <p:cNvCxnSpPr>
            <a:cxnSpLocks noChangeShapeType="1"/>
            <a:stCxn id="9222" idx="6"/>
            <a:endCxn id="9238" idx="2"/>
          </p:cNvCxnSpPr>
          <p:nvPr/>
        </p:nvCxnSpPr>
        <p:spPr bwMode="auto">
          <a:xfrm>
            <a:off x="3479801" y="2517775"/>
            <a:ext cx="612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40" name="AutoShape 23">
            <a:extLst>
              <a:ext uri="{FF2B5EF4-FFF2-40B4-BE49-F238E27FC236}">
                <a16:creationId xmlns:a16="http://schemas.microsoft.com/office/drawing/2014/main" id="{80B4059E-ED22-4635-8BA9-67E05A5B2980}"/>
              </a:ext>
            </a:extLst>
          </p:cNvPr>
          <p:cNvCxnSpPr>
            <a:cxnSpLocks noChangeShapeType="1"/>
            <a:stCxn id="9241" idx="7"/>
            <a:endCxn id="9238" idx="3"/>
          </p:cNvCxnSpPr>
          <p:nvPr/>
        </p:nvCxnSpPr>
        <p:spPr bwMode="auto">
          <a:xfrm flipV="1">
            <a:off x="3438525" y="2625726"/>
            <a:ext cx="698500" cy="549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41" name="Oval 24">
            <a:extLst>
              <a:ext uri="{FF2B5EF4-FFF2-40B4-BE49-F238E27FC236}">
                <a16:creationId xmlns:a16="http://schemas.microsoft.com/office/drawing/2014/main" id="{FF93862A-27DF-4ACF-83DE-9B5C67F04B8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8175" y="313055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I</a:t>
            </a:r>
          </a:p>
        </p:txBody>
      </p:sp>
      <p:cxnSp>
        <p:nvCxnSpPr>
          <p:cNvPr id="9242" name="AutoShape 25">
            <a:extLst>
              <a:ext uri="{FF2B5EF4-FFF2-40B4-BE49-F238E27FC236}">
                <a16:creationId xmlns:a16="http://schemas.microsoft.com/office/drawing/2014/main" id="{73AD92FA-024F-4672-B338-D6A94343B6C5}"/>
              </a:ext>
            </a:extLst>
          </p:cNvPr>
          <p:cNvCxnSpPr>
            <a:cxnSpLocks noChangeShapeType="1"/>
            <a:stCxn id="9241" idx="0"/>
            <a:endCxn id="9222" idx="4"/>
          </p:cNvCxnSpPr>
          <p:nvPr/>
        </p:nvCxnSpPr>
        <p:spPr bwMode="auto">
          <a:xfrm flipH="1" flipV="1">
            <a:off x="3327401" y="2670176"/>
            <a:ext cx="3175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43" name="Text Box 26">
            <a:extLst>
              <a:ext uri="{FF2B5EF4-FFF2-40B4-BE49-F238E27FC236}">
                <a16:creationId xmlns:a16="http://schemas.microsoft.com/office/drawing/2014/main" id="{7821CEC8-38EA-4525-B16C-600ABDFB2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213" y="4843464"/>
            <a:ext cx="3187700" cy="1936107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dfs(A)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A-F  A-G</a:t>
            </a: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9244" name="Text Box 31">
            <a:extLst>
              <a:ext uri="{FF2B5EF4-FFF2-40B4-BE49-F238E27FC236}">
                <a16:creationId xmlns:a16="http://schemas.microsoft.com/office/drawing/2014/main" id="{909105B7-C464-4542-9488-4DFC7F6B2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8938" y="6316663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en-US"/>
              <a:t>Function call stack:</a:t>
            </a:r>
          </a:p>
        </p:txBody>
      </p:sp>
      <p:sp>
        <p:nvSpPr>
          <p:cNvPr id="9245" name="AutoShape 32">
            <a:extLst>
              <a:ext uri="{FF2B5EF4-FFF2-40B4-BE49-F238E27FC236}">
                <a16:creationId xmlns:a16="http://schemas.microsoft.com/office/drawing/2014/main" id="{2991970F-9463-4298-9CDC-6684B519E14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31189" y="6169026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cxnSp>
        <p:nvCxnSpPr>
          <p:cNvPr id="468001" name="AutoShape 33">
            <a:extLst>
              <a:ext uri="{FF2B5EF4-FFF2-40B4-BE49-F238E27FC236}">
                <a16:creationId xmlns:a16="http://schemas.microsoft.com/office/drawing/2014/main" id="{978681CB-7CF5-49D8-884F-3879359D0595}"/>
              </a:ext>
            </a:extLst>
          </p:cNvPr>
          <p:cNvCxnSpPr>
            <a:cxnSpLocks noChangeShapeType="1"/>
            <a:stCxn id="9229" idx="3"/>
            <a:endCxn id="9220" idx="6"/>
          </p:cNvCxnSpPr>
          <p:nvPr/>
        </p:nvCxnSpPr>
        <p:spPr bwMode="auto">
          <a:xfrm flipH="1">
            <a:off x="2413000" y="4603750"/>
            <a:ext cx="2851150" cy="635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47" name="Text Box 34">
            <a:extLst>
              <a:ext uri="{FF2B5EF4-FFF2-40B4-BE49-F238E27FC236}">
                <a16:creationId xmlns:a16="http://schemas.microsoft.com/office/drawing/2014/main" id="{87351E7E-696E-47A5-86DB-692D606C6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9497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b="1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visit(F)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F-E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9248" name="AutoShape 35">
            <a:extLst>
              <a:ext uri="{FF2B5EF4-FFF2-40B4-BE49-F238E27FC236}">
                <a16:creationId xmlns:a16="http://schemas.microsoft.com/office/drawing/2014/main" id="{5D00E4FC-9AD5-4448-8AD0-C4A7125C20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2814" y="5281614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9C64C1-45E8-4A02-9997-3E276F7E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8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>
            <a:extLst>
              <a:ext uri="{FF2B5EF4-FFF2-40B4-BE49-F238E27FC236}">
                <a16:creationId xmlns:a16="http://schemas.microsoft.com/office/drawing/2014/main" id="{C1ABB1FF-6030-4BF1-9897-BA16B54856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en-US" dirty="0"/>
              <a:t>Directed Depth First Search</a:t>
            </a:r>
          </a:p>
        </p:txBody>
      </p:sp>
      <p:sp>
        <p:nvSpPr>
          <p:cNvPr id="11268" name="Oval 3">
            <a:extLst>
              <a:ext uri="{FF2B5EF4-FFF2-40B4-BE49-F238E27FC236}">
                <a16:creationId xmlns:a16="http://schemas.microsoft.com/office/drawing/2014/main" id="{F1E44E89-6F6C-4ADF-8541-F40EC4DF31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8200" y="4457700"/>
            <a:ext cx="304800" cy="3048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11269" name="Oval 4">
            <a:extLst>
              <a:ext uri="{FF2B5EF4-FFF2-40B4-BE49-F238E27FC236}">
                <a16:creationId xmlns:a16="http://schemas.microsoft.com/office/drawing/2014/main" id="{663A98F6-A30B-4369-84AE-FC5689DA1F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1066800"/>
            <a:ext cx="304800" cy="306388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11270" name="Oval 5">
            <a:extLst>
              <a:ext uri="{FF2B5EF4-FFF2-40B4-BE49-F238E27FC236}">
                <a16:creationId xmlns:a16="http://schemas.microsoft.com/office/drawing/2014/main" id="{88C92BB9-A8E1-4403-9880-99AA0F3406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B</a:t>
            </a:r>
          </a:p>
        </p:txBody>
      </p:sp>
      <p:cxnSp>
        <p:nvCxnSpPr>
          <p:cNvPr id="11271" name="AutoShape 6">
            <a:extLst>
              <a:ext uri="{FF2B5EF4-FFF2-40B4-BE49-F238E27FC236}">
                <a16:creationId xmlns:a16="http://schemas.microsoft.com/office/drawing/2014/main" id="{AA28D413-F960-428D-A17A-1625A532A1C1}"/>
              </a:ext>
            </a:extLst>
          </p:cNvPr>
          <p:cNvCxnSpPr>
            <a:cxnSpLocks noChangeShapeType="1"/>
            <a:stCxn id="11268" idx="0"/>
            <a:endCxn id="11269" idx="3"/>
          </p:cNvCxnSpPr>
          <p:nvPr/>
        </p:nvCxnSpPr>
        <p:spPr bwMode="auto">
          <a:xfrm flipV="1">
            <a:off x="2260600" y="1328738"/>
            <a:ext cx="958850" cy="312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272" name="Oval 7">
            <a:extLst>
              <a:ext uri="{FF2B5EF4-FFF2-40B4-BE49-F238E27FC236}">
                <a16:creationId xmlns:a16="http://schemas.microsoft.com/office/drawing/2014/main" id="{EFB36CAA-B55B-472E-B557-823E1884956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24161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C</a:t>
            </a:r>
          </a:p>
        </p:txBody>
      </p:sp>
      <p:cxnSp>
        <p:nvCxnSpPr>
          <p:cNvPr id="11273" name="AutoShape 8">
            <a:extLst>
              <a:ext uri="{FF2B5EF4-FFF2-40B4-BE49-F238E27FC236}">
                <a16:creationId xmlns:a16="http://schemas.microsoft.com/office/drawing/2014/main" id="{1EC00BCB-8A3C-42F0-A5C7-1C6A90018FBC}"/>
              </a:ext>
            </a:extLst>
          </p:cNvPr>
          <p:cNvCxnSpPr>
            <a:cxnSpLocks noChangeShapeType="1"/>
            <a:stCxn id="11269" idx="5"/>
            <a:endCxn id="11272" idx="1"/>
          </p:cNvCxnSpPr>
          <p:nvPr/>
        </p:nvCxnSpPr>
        <p:spPr bwMode="auto">
          <a:xfrm>
            <a:off x="3435350" y="1328739"/>
            <a:ext cx="1828800" cy="1131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274" name="Oval 9">
            <a:extLst>
              <a:ext uri="{FF2B5EF4-FFF2-40B4-BE49-F238E27FC236}">
                <a16:creationId xmlns:a16="http://schemas.microsoft.com/office/drawing/2014/main" id="{5BCAE112-FA98-4587-86B2-8BD00FA669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64300" y="24288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G</a:t>
            </a:r>
          </a:p>
        </p:txBody>
      </p:sp>
      <p:cxnSp>
        <p:nvCxnSpPr>
          <p:cNvPr id="11275" name="AutoShape 10">
            <a:extLst>
              <a:ext uri="{FF2B5EF4-FFF2-40B4-BE49-F238E27FC236}">
                <a16:creationId xmlns:a16="http://schemas.microsoft.com/office/drawing/2014/main" id="{8D934B5E-9569-407D-B2D2-707A3598A1F5}"/>
              </a:ext>
            </a:extLst>
          </p:cNvPr>
          <p:cNvCxnSpPr>
            <a:cxnSpLocks noChangeShapeType="1"/>
            <a:stCxn id="11269" idx="6"/>
            <a:endCxn id="11274" idx="1"/>
          </p:cNvCxnSpPr>
          <p:nvPr/>
        </p:nvCxnSpPr>
        <p:spPr bwMode="auto">
          <a:xfrm>
            <a:off x="3479800" y="1220789"/>
            <a:ext cx="3028950" cy="1252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276" name="Oval 11">
            <a:extLst>
              <a:ext uri="{FF2B5EF4-FFF2-40B4-BE49-F238E27FC236}">
                <a16:creationId xmlns:a16="http://schemas.microsoft.com/office/drawing/2014/main" id="{55399A85-3317-45B6-BFEC-12CDD5D96F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24300" y="35433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11277" name="Oval 12">
            <a:extLst>
              <a:ext uri="{FF2B5EF4-FFF2-40B4-BE49-F238E27FC236}">
                <a16:creationId xmlns:a16="http://schemas.microsoft.com/office/drawing/2014/main" id="{0B44727F-3B62-4B3E-B03D-0365E6982F6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11278" name="AutoShape 13">
            <a:extLst>
              <a:ext uri="{FF2B5EF4-FFF2-40B4-BE49-F238E27FC236}">
                <a16:creationId xmlns:a16="http://schemas.microsoft.com/office/drawing/2014/main" id="{D5C591C3-CF82-441A-A374-C04F6CA2AF4B}"/>
              </a:ext>
            </a:extLst>
          </p:cNvPr>
          <p:cNvCxnSpPr>
            <a:cxnSpLocks noChangeShapeType="1"/>
            <a:stCxn id="11277" idx="2"/>
            <a:endCxn id="11276" idx="5"/>
          </p:cNvCxnSpPr>
          <p:nvPr/>
        </p:nvCxnSpPr>
        <p:spPr bwMode="auto">
          <a:xfrm flipH="1" flipV="1">
            <a:off x="4184650" y="3803650"/>
            <a:ext cx="1035050" cy="692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79" name="AutoShape 14">
            <a:extLst>
              <a:ext uri="{FF2B5EF4-FFF2-40B4-BE49-F238E27FC236}">
                <a16:creationId xmlns:a16="http://schemas.microsoft.com/office/drawing/2014/main" id="{84D9DCD5-C3F3-492F-9FA4-104E4DEE1D95}"/>
              </a:ext>
            </a:extLst>
          </p:cNvPr>
          <p:cNvCxnSpPr>
            <a:cxnSpLocks noChangeShapeType="1"/>
            <a:stCxn id="11277" idx="3"/>
            <a:endCxn id="11268" idx="6"/>
          </p:cNvCxnSpPr>
          <p:nvPr/>
        </p:nvCxnSpPr>
        <p:spPr bwMode="auto">
          <a:xfrm flipH="1">
            <a:off x="2413000" y="4603750"/>
            <a:ext cx="285115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80" name="AutoShape 15">
            <a:extLst>
              <a:ext uri="{FF2B5EF4-FFF2-40B4-BE49-F238E27FC236}">
                <a16:creationId xmlns:a16="http://schemas.microsoft.com/office/drawing/2014/main" id="{A516D19B-C704-4937-9624-82996CA40521}"/>
              </a:ext>
            </a:extLst>
          </p:cNvPr>
          <p:cNvCxnSpPr>
            <a:cxnSpLocks noChangeShapeType="1"/>
            <a:stCxn id="11268" idx="7"/>
            <a:endCxn id="11276" idx="3"/>
          </p:cNvCxnSpPr>
          <p:nvPr/>
        </p:nvCxnSpPr>
        <p:spPr bwMode="auto">
          <a:xfrm flipV="1">
            <a:off x="2368550" y="3803650"/>
            <a:ext cx="1600200" cy="698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81" name="AutoShape 16">
            <a:extLst>
              <a:ext uri="{FF2B5EF4-FFF2-40B4-BE49-F238E27FC236}">
                <a16:creationId xmlns:a16="http://schemas.microsoft.com/office/drawing/2014/main" id="{2616692A-ACDB-4C6D-8E1A-8B742B6C7FAE}"/>
              </a:ext>
            </a:extLst>
          </p:cNvPr>
          <p:cNvCxnSpPr>
            <a:cxnSpLocks noChangeShapeType="1"/>
            <a:stCxn id="11277" idx="7"/>
            <a:endCxn id="11274" idx="3"/>
          </p:cNvCxnSpPr>
          <p:nvPr/>
        </p:nvCxnSpPr>
        <p:spPr bwMode="auto">
          <a:xfrm flipV="1">
            <a:off x="5480050" y="2689226"/>
            <a:ext cx="1028700" cy="1698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82" name="AutoShape 17">
            <a:extLst>
              <a:ext uri="{FF2B5EF4-FFF2-40B4-BE49-F238E27FC236}">
                <a16:creationId xmlns:a16="http://schemas.microsoft.com/office/drawing/2014/main" id="{B3B036A2-4676-452B-B568-27184F918CCD}"/>
              </a:ext>
            </a:extLst>
          </p:cNvPr>
          <p:cNvCxnSpPr>
            <a:cxnSpLocks noChangeShapeType="1"/>
            <a:stCxn id="11277" idx="0"/>
            <a:endCxn id="11272" idx="4"/>
          </p:cNvCxnSpPr>
          <p:nvPr/>
        </p:nvCxnSpPr>
        <p:spPr bwMode="auto">
          <a:xfrm flipV="1">
            <a:off x="5372100" y="2720976"/>
            <a:ext cx="0" cy="1622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83" name="AutoShape 18">
            <a:extLst>
              <a:ext uri="{FF2B5EF4-FFF2-40B4-BE49-F238E27FC236}">
                <a16:creationId xmlns:a16="http://schemas.microsoft.com/office/drawing/2014/main" id="{8ADC7ACD-74D6-49D9-980B-3A57B3E805F7}"/>
              </a:ext>
            </a:extLst>
          </p:cNvPr>
          <p:cNvCxnSpPr>
            <a:cxnSpLocks noChangeShapeType="1"/>
            <a:stCxn id="11272" idx="3"/>
            <a:endCxn id="11276" idx="7"/>
          </p:cNvCxnSpPr>
          <p:nvPr/>
        </p:nvCxnSpPr>
        <p:spPr bwMode="auto">
          <a:xfrm flipH="1">
            <a:off x="4184650" y="2676526"/>
            <a:ext cx="1079500" cy="911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84" name="AutoShape 19">
            <a:extLst>
              <a:ext uri="{FF2B5EF4-FFF2-40B4-BE49-F238E27FC236}">
                <a16:creationId xmlns:a16="http://schemas.microsoft.com/office/drawing/2014/main" id="{685DBEC2-9B3A-430A-97E9-5A60E98FCC6A}"/>
              </a:ext>
            </a:extLst>
          </p:cNvPr>
          <p:cNvCxnSpPr>
            <a:cxnSpLocks noChangeShapeType="1"/>
            <a:stCxn id="11276" idx="0"/>
            <a:endCxn id="11272" idx="2"/>
          </p:cNvCxnSpPr>
          <p:nvPr/>
        </p:nvCxnSpPr>
        <p:spPr bwMode="auto">
          <a:xfrm flipV="1">
            <a:off x="4076700" y="2568576"/>
            <a:ext cx="1143000" cy="974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85" name="AutoShape 20">
            <a:extLst>
              <a:ext uri="{FF2B5EF4-FFF2-40B4-BE49-F238E27FC236}">
                <a16:creationId xmlns:a16="http://schemas.microsoft.com/office/drawing/2014/main" id="{AD16B035-79A8-4DED-968E-145B2DFAB02D}"/>
              </a:ext>
            </a:extLst>
          </p:cNvPr>
          <p:cNvCxnSpPr>
            <a:cxnSpLocks noChangeShapeType="1"/>
            <a:stCxn id="11269" idx="4"/>
            <a:endCxn id="11270" idx="0"/>
          </p:cNvCxnSpPr>
          <p:nvPr/>
        </p:nvCxnSpPr>
        <p:spPr bwMode="auto">
          <a:xfrm>
            <a:off x="3327400" y="1373189"/>
            <a:ext cx="0" cy="992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286" name="Oval 21">
            <a:extLst>
              <a:ext uri="{FF2B5EF4-FFF2-40B4-BE49-F238E27FC236}">
                <a16:creationId xmlns:a16="http://schemas.microsoft.com/office/drawing/2014/main" id="{6F896941-E769-470D-A5E8-AD7D086D13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92575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H</a:t>
            </a:r>
          </a:p>
        </p:txBody>
      </p:sp>
      <p:cxnSp>
        <p:nvCxnSpPr>
          <p:cNvPr id="11287" name="AutoShape 22">
            <a:extLst>
              <a:ext uri="{FF2B5EF4-FFF2-40B4-BE49-F238E27FC236}">
                <a16:creationId xmlns:a16="http://schemas.microsoft.com/office/drawing/2014/main" id="{22CDA3AF-BA62-40D9-A94A-B068F1BD3F8B}"/>
              </a:ext>
            </a:extLst>
          </p:cNvPr>
          <p:cNvCxnSpPr>
            <a:cxnSpLocks noChangeShapeType="1"/>
            <a:stCxn id="11270" idx="6"/>
            <a:endCxn id="11286" idx="2"/>
          </p:cNvCxnSpPr>
          <p:nvPr/>
        </p:nvCxnSpPr>
        <p:spPr bwMode="auto">
          <a:xfrm>
            <a:off x="3479801" y="2517775"/>
            <a:ext cx="612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88" name="AutoShape 23">
            <a:extLst>
              <a:ext uri="{FF2B5EF4-FFF2-40B4-BE49-F238E27FC236}">
                <a16:creationId xmlns:a16="http://schemas.microsoft.com/office/drawing/2014/main" id="{64365469-7698-4AD8-874B-B66AA05F72CF}"/>
              </a:ext>
            </a:extLst>
          </p:cNvPr>
          <p:cNvCxnSpPr>
            <a:cxnSpLocks noChangeShapeType="1"/>
            <a:stCxn id="11289" idx="7"/>
            <a:endCxn id="11286" idx="3"/>
          </p:cNvCxnSpPr>
          <p:nvPr/>
        </p:nvCxnSpPr>
        <p:spPr bwMode="auto">
          <a:xfrm flipV="1">
            <a:off x="3438525" y="2625726"/>
            <a:ext cx="698500" cy="549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289" name="Oval 24">
            <a:extLst>
              <a:ext uri="{FF2B5EF4-FFF2-40B4-BE49-F238E27FC236}">
                <a16:creationId xmlns:a16="http://schemas.microsoft.com/office/drawing/2014/main" id="{C9AB057F-748F-4F4E-817A-57F4540F83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8175" y="313055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I</a:t>
            </a:r>
          </a:p>
        </p:txBody>
      </p:sp>
      <p:cxnSp>
        <p:nvCxnSpPr>
          <p:cNvPr id="11290" name="AutoShape 25">
            <a:extLst>
              <a:ext uri="{FF2B5EF4-FFF2-40B4-BE49-F238E27FC236}">
                <a16:creationId xmlns:a16="http://schemas.microsoft.com/office/drawing/2014/main" id="{A5E0E803-E382-4736-9DE0-067D9040A329}"/>
              </a:ext>
            </a:extLst>
          </p:cNvPr>
          <p:cNvCxnSpPr>
            <a:cxnSpLocks noChangeShapeType="1"/>
            <a:stCxn id="11289" idx="0"/>
            <a:endCxn id="11270" idx="4"/>
          </p:cNvCxnSpPr>
          <p:nvPr/>
        </p:nvCxnSpPr>
        <p:spPr bwMode="auto">
          <a:xfrm flipH="1" flipV="1">
            <a:off x="3327401" y="2670176"/>
            <a:ext cx="3175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291" name="Text Box 26">
            <a:extLst>
              <a:ext uri="{FF2B5EF4-FFF2-40B4-BE49-F238E27FC236}">
                <a16:creationId xmlns:a16="http://schemas.microsoft.com/office/drawing/2014/main" id="{6AA01315-5C5D-462A-B0B4-6CA62D90B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213" y="4843464"/>
            <a:ext cx="3187700" cy="1936107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dfs(A)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A-F  A-G</a:t>
            </a: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11292" name="Text Box 31">
            <a:extLst>
              <a:ext uri="{FF2B5EF4-FFF2-40B4-BE49-F238E27FC236}">
                <a16:creationId xmlns:a16="http://schemas.microsoft.com/office/drawing/2014/main" id="{AD8082D0-9A75-4792-959C-5483AD204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8938" y="6316663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en-US"/>
              <a:t>Function call stack:</a:t>
            </a:r>
          </a:p>
        </p:txBody>
      </p:sp>
      <p:sp>
        <p:nvSpPr>
          <p:cNvPr id="11293" name="AutoShape 32">
            <a:extLst>
              <a:ext uri="{FF2B5EF4-FFF2-40B4-BE49-F238E27FC236}">
                <a16:creationId xmlns:a16="http://schemas.microsoft.com/office/drawing/2014/main" id="{33D7D4BE-DFA8-4364-8DD4-FF7033DC4F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31189" y="6169026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cxnSp>
        <p:nvCxnSpPr>
          <p:cNvPr id="469025" name="AutoShape 33">
            <a:extLst>
              <a:ext uri="{FF2B5EF4-FFF2-40B4-BE49-F238E27FC236}">
                <a16:creationId xmlns:a16="http://schemas.microsoft.com/office/drawing/2014/main" id="{747D5330-69E5-46A8-991C-5C3E5976B477}"/>
              </a:ext>
            </a:extLst>
          </p:cNvPr>
          <p:cNvCxnSpPr>
            <a:cxnSpLocks noChangeShapeType="1"/>
            <a:stCxn id="11272" idx="4"/>
            <a:endCxn id="11277" idx="0"/>
          </p:cNvCxnSpPr>
          <p:nvPr/>
        </p:nvCxnSpPr>
        <p:spPr bwMode="auto">
          <a:xfrm>
            <a:off x="5372100" y="2720976"/>
            <a:ext cx="0" cy="1622425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295" name="Text Box 34">
            <a:extLst>
              <a:ext uri="{FF2B5EF4-FFF2-40B4-BE49-F238E27FC236}">
                <a16:creationId xmlns:a16="http://schemas.microsoft.com/office/drawing/2014/main" id="{5F2959AD-46CA-4A51-95FA-1154CAF34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9497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b="1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dfs(F)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F-E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11296" name="AutoShape 35">
            <a:extLst>
              <a:ext uri="{FF2B5EF4-FFF2-40B4-BE49-F238E27FC236}">
                <a16:creationId xmlns:a16="http://schemas.microsoft.com/office/drawing/2014/main" id="{50FCFAE9-8FC7-4CF3-907D-3B831E7C93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2814" y="5281614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11297" name="Text Box 36">
            <a:extLst>
              <a:ext uri="{FF2B5EF4-FFF2-40B4-BE49-F238E27FC236}">
                <a16:creationId xmlns:a16="http://schemas.microsoft.com/office/drawing/2014/main" id="{E58A5CDB-91FD-4320-8BE0-20CFE9F4F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3100" y="30607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dfs(E)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E-C  E-D  E-G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11298" name="AutoShape 37">
            <a:extLst>
              <a:ext uri="{FF2B5EF4-FFF2-40B4-BE49-F238E27FC236}">
                <a16:creationId xmlns:a16="http://schemas.microsoft.com/office/drawing/2014/main" id="{7227ABE1-75FD-44F6-A880-40498A594B2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59725" y="4381501"/>
            <a:ext cx="274638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8B1FB5-C519-4D08-8BE8-BF817047F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9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>
            <a:extLst>
              <a:ext uri="{FF2B5EF4-FFF2-40B4-BE49-F238E27FC236}">
                <a16:creationId xmlns:a16="http://schemas.microsoft.com/office/drawing/2014/main" id="{668F1833-8E02-42E7-B271-DCAB238A6A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en-US" dirty="0"/>
              <a:t>Directed Depth First Search</a:t>
            </a:r>
          </a:p>
        </p:txBody>
      </p:sp>
      <p:sp>
        <p:nvSpPr>
          <p:cNvPr id="13316" name="Oval 3">
            <a:extLst>
              <a:ext uri="{FF2B5EF4-FFF2-40B4-BE49-F238E27FC236}">
                <a16:creationId xmlns:a16="http://schemas.microsoft.com/office/drawing/2014/main" id="{4B236640-05E7-460B-A869-BC2BAB6459B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8200" y="4457700"/>
            <a:ext cx="304800" cy="3048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13317" name="Oval 4">
            <a:extLst>
              <a:ext uri="{FF2B5EF4-FFF2-40B4-BE49-F238E27FC236}">
                <a16:creationId xmlns:a16="http://schemas.microsoft.com/office/drawing/2014/main" id="{10393EA3-E587-4246-AAAF-D60DE8A6E9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1066800"/>
            <a:ext cx="304800" cy="306388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13318" name="Oval 5">
            <a:extLst>
              <a:ext uri="{FF2B5EF4-FFF2-40B4-BE49-F238E27FC236}">
                <a16:creationId xmlns:a16="http://schemas.microsoft.com/office/drawing/2014/main" id="{30F80C63-5E82-49E6-AA07-2388580FEE7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B</a:t>
            </a:r>
          </a:p>
        </p:txBody>
      </p:sp>
      <p:cxnSp>
        <p:nvCxnSpPr>
          <p:cNvPr id="13319" name="AutoShape 6">
            <a:extLst>
              <a:ext uri="{FF2B5EF4-FFF2-40B4-BE49-F238E27FC236}">
                <a16:creationId xmlns:a16="http://schemas.microsoft.com/office/drawing/2014/main" id="{1D3B0EE4-D39D-4301-B58B-53444B3E3755}"/>
              </a:ext>
            </a:extLst>
          </p:cNvPr>
          <p:cNvCxnSpPr>
            <a:cxnSpLocks noChangeShapeType="1"/>
            <a:stCxn id="13316" idx="0"/>
            <a:endCxn id="13317" idx="3"/>
          </p:cNvCxnSpPr>
          <p:nvPr/>
        </p:nvCxnSpPr>
        <p:spPr bwMode="auto">
          <a:xfrm flipV="1">
            <a:off x="2260600" y="1328738"/>
            <a:ext cx="958850" cy="312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320" name="Oval 7">
            <a:extLst>
              <a:ext uri="{FF2B5EF4-FFF2-40B4-BE49-F238E27FC236}">
                <a16:creationId xmlns:a16="http://schemas.microsoft.com/office/drawing/2014/main" id="{F34A8F31-7CCB-43A2-8BD1-C9B6B28E38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2416175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C</a:t>
            </a:r>
          </a:p>
        </p:txBody>
      </p:sp>
      <p:cxnSp>
        <p:nvCxnSpPr>
          <p:cNvPr id="13321" name="AutoShape 8">
            <a:extLst>
              <a:ext uri="{FF2B5EF4-FFF2-40B4-BE49-F238E27FC236}">
                <a16:creationId xmlns:a16="http://schemas.microsoft.com/office/drawing/2014/main" id="{18DDF4FE-5399-487F-BACC-885D8A4AE344}"/>
              </a:ext>
            </a:extLst>
          </p:cNvPr>
          <p:cNvCxnSpPr>
            <a:cxnSpLocks noChangeShapeType="1"/>
            <a:stCxn id="13317" idx="5"/>
            <a:endCxn id="13320" idx="1"/>
          </p:cNvCxnSpPr>
          <p:nvPr/>
        </p:nvCxnSpPr>
        <p:spPr bwMode="auto">
          <a:xfrm>
            <a:off x="3435350" y="1328739"/>
            <a:ext cx="1828800" cy="1131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322" name="Oval 9">
            <a:extLst>
              <a:ext uri="{FF2B5EF4-FFF2-40B4-BE49-F238E27FC236}">
                <a16:creationId xmlns:a16="http://schemas.microsoft.com/office/drawing/2014/main" id="{60ECBF95-C4E4-4F22-BB90-C1AD0CA07D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64300" y="24288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G</a:t>
            </a:r>
          </a:p>
        </p:txBody>
      </p:sp>
      <p:cxnSp>
        <p:nvCxnSpPr>
          <p:cNvPr id="13323" name="AutoShape 10">
            <a:extLst>
              <a:ext uri="{FF2B5EF4-FFF2-40B4-BE49-F238E27FC236}">
                <a16:creationId xmlns:a16="http://schemas.microsoft.com/office/drawing/2014/main" id="{35656CD2-F80E-432D-A2D2-B219024E49A1}"/>
              </a:ext>
            </a:extLst>
          </p:cNvPr>
          <p:cNvCxnSpPr>
            <a:cxnSpLocks noChangeShapeType="1"/>
            <a:stCxn id="13317" idx="6"/>
            <a:endCxn id="13322" idx="1"/>
          </p:cNvCxnSpPr>
          <p:nvPr/>
        </p:nvCxnSpPr>
        <p:spPr bwMode="auto">
          <a:xfrm>
            <a:off x="3479800" y="1220789"/>
            <a:ext cx="3028950" cy="1252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324" name="Oval 11">
            <a:extLst>
              <a:ext uri="{FF2B5EF4-FFF2-40B4-BE49-F238E27FC236}">
                <a16:creationId xmlns:a16="http://schemas.microsoft.com/office/drawing/2014/main" id="{39BB8CE1-B38B-44A8-B0F4-469B814E95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24300" y="35433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13325" name="Oval 12">
            <a:extLst>
              <a:ext uri="{FF2B5EF4-FFF2-40B4-BE49-F238E27FC236}">
                <a16:creationId xmlns:a16="http://schemas.microsoft.com/office/drawing/2014/main" id="{A0F353ED-9C25-4CC0-8EEB-C70673443D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4343400"/>
            <a:ext cx="304800" cy="3048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13326" name="AutoShape 13">
            <a:extLst>
              <a:ext uri="{FF2B5EF4-FFF2-40B4-BE49-F238E27FC236}">
                <a16:creationId xmlns:a16="http://schemas.microsoft.com/office/drawing/2014/main" id="{2A27C672-CC2B-4E68-8286-C73F5EEA957F}"/>
              </a:ext>
            </a:extLst>
          </p:cNvPr>
          <p:cNvCxnSpPr>
            <a:cxnSpLocks noChangeShapeType="1"/>
            <a:stCxn id="13325" idx="2"/>
            <a:endCxn id="13324" idx="5"/>
          </p:cNvCxnSpPr>
          <p:nvPr/>
        </p:nvCxnSpPr>
        <p:spPr bwMode="auto">
          <a:xfrm flipH="1" flipV="1">
            <a:off x="4184650" y="3803650"/>
            <a:ext cx="1035050" cy="692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27" name="AutoShape 14">
            <a:extLst>
              <a:ext uri="{FF2B5EF4-FFF2-40B4-BE49-F238E27FC236}">
                <a16:creationId xmlns:a16="http://schemas.microsoft.com/office/drawing/2014/main" id="{20340F5A-1B02-459A-B5A5-1FBE057DDDE5}"/>
              </a:ext>
            </a:extLst>
          </p:cNvPr>
          <p:cNvCxnSpPr>
            <a:cxnSpLocks noChangeShapeType="1"/>
            <a:stCxn id="13325" idx="3"/>
            <a:endCxn id="13316" idx="6"/>
          </p:cNvCxnSpPr>
          <p:nvPr/>
        </p:nvCxnSpPr>
        <p:spPr bwMode="auto">
          <a:xfrm flipH="1">
            <a:off x="2413000" y="4603750"/>
            <a:ext cx="285115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28" name="AutoShape 15">
            <a:extLst>
              <a:ext uri="{FF2B5EF4-FFF2-40B4-BE49-F238E27FC236}">
                <a16:creationId xmlns:a16="http://schemas.microsoft.com/office/drawing/2014/main" id="{BACAFD4B-A655-4248-A663-9145B05866F8}"/>
              </a:ext>
            </a:extLst>
          </p:cNvPr>
          <p:cNvCxnSpPr>
            <a:cxnSpLocks noChangeShapeType="1"/>
            <a:stCxn id="13316" idx="7"/>
            <a:endCxn id="13324" idx="3"/>
          </p:cNvCxnSpPr>
          <p:nvPr/>
        </p:nvCxnSpPr>
        <p:spPr bwMode="auto">
          <a:xfrm flipV="1">
            <a:off x="2368550" y="3803650"/>
            <a:ext cx="1600200" cy="698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29" name="AutoShape 16">
            <a:extLst>
              <a:ext uri="{FF2B5EF4-FFF2-40B4-BE49-F238E27FC236}">
                <a16:creationId xmlns:a16="http://schemas.microsoft.com/office/drawing/2014/main" id="{DB1E2795-26EE-40EA-8C1D-D8791403DC5C}"/>
              </a:ext>
            </a:extLst>
          </p:cNvPr>
          <p:cNvCxnSpPr>
            <a:cxnSpLocks noChangeShapeType="1"/>
            <a:stCxn id="13325" idx="7"/>
            <a:endCxn id="13322" idx="3"/>
          </p:cNvCxnSpPr>
          <p:nvPr/>
        </p:nvCxnSpPr>
        <p:spPr bwMode="auto">
          <a:xfrm flipV="1">
            <a:off x="5480050" y="2689226"/>
            <a:ext cx="1028700" cy="1698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30" name="AutoShape 17">
            <a:extLst>
              <a:ext uri="{FF2B5EF4-FFF2-40B4-BE49-F238E27FC236}">
                <a16:creationId xmlns:a16="http://schemas.microsoft.com/office/drawing/2014/main" id="{D43DAB2F-5083-46AA-AF2A-08D5E8F500A1}"/>
              </a:ext>
            </a:extLst>
          </p:cNvPr>
          <p:cNvCxnSpPr>
            <a:cxnSpLocks noChangeShapeType="1"/>
            <a:stCxn id="13325" idx="0"/>
            <a:endCxn id="13320" idx="4"/>
          </p:cNvCxnSpPr>
          <p:nvPr/>
        </p:nvCxnSpPr>
        <p:spPr bwMode="auto">
          <a:xfrm flipV="1">
            <a:off x="5372100" y="2720976"/>
            <a:ext cx="0" cy="1622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31" name="AutoShape 18">
            <a:extLst>
              <a:ext uri="{FF2B5EF4-FFF2-40B4-BE49-F238E27FC236}">
                <a16:creationId xmlns:a16="http://schemas.microsoft.com/office/drawing/2014/main" id="{9A6A64FE-4472-4A3D-89D6-A6A6A28C08AA}"/>
              </a:ext>
            </a:extLst>
          </p:cNvPr>
          <p:cNvCxnSpPr>
            <a:cxnSpLocks noChangeShapeType="1"/>
            <a:stCxn id="13320" idx="3"/>
            <a:endCxn id="13324" idx="7"/>
          </p:cNvCxnSpPr>
          <p:nvPr/>
        </p:nvCxnSpPr>
        <p:spPr bwMode="auto">
          <a:xfrm flipH="1">
            <a:off x="4184650" y="2676526"/>
            <a:ext cx="1079500" cy="911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32" name="AutoShape 19">
            <a:extLst>
              <a:ext uri="{FF2B5EF4-FFF2-40B4-BE49-F238E27FC236}">
                <a16:creationId xmlns:a16="http://schemas.microsoft.com/office/drawing/2014/main" id="{9651A1BF-09C5-4278-BD85-15F1054A6CF1}"/>
              </a:ext>
            </a:extLst>
          </p:cNvPr>
          <p:cNvCxnSpPr>
            <a:cxnSpLocks noChangeShapeType="1"/>
            <a:stCxn id="13324" idx="0"/>
            <a:endCxn id="13320" idx="2"/>
          </p:cNvCxnSpPr>
          <p:nvPr/>
        </p:nvCxnSpPr>
        <p:spPr bwMode="auto">
          <a:xfrm flipV="1">
            <a:off x="4076700" y="2568576"/>
            <a:ext cx="1143000" cy="974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33" name="AutoShape 20">
            <a:extLst>
              <a:ext uri="{FF2B5EF4-FFF2-40B4-BE49-F238E27FC236}">
                <a16:creationId xmlns:a16="http://schemas.microsoft.com/office/drawing/2014/main" id="{BD785890-E64C-48E9-AA95-6BB2D3F38A5F}"/>
              </a:ext>
            </a:extLst>
          </p:cNvPr>
          <p:cNvCxnSpPr>
            <a:cxnSpLocks noChangeShapeType="1"/>
            <a:stCxn id="13317" idx="4"/>
            <a:endCxn id="13318" idx="0"/>
          </p:cNvCxnSpPr>
          <p:nvPr/>
        </p:nvCxnSpPr>
        <p:spPr bwMode="auto">
          <a:xfrm>
            <a:off x="3327400" y="1373189"/>
            <a:ext cx="0" cy="992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334" name="Oval 21">
            <a:extLst>
              <a:ext uri="{FF2B5EF4-FFF2-40B4-BE49-F238E27FC236}">
                <a16:creationId xmlns:a16="http://schemas.microsoft.com/office/drawing/2014/main" id="{A72E5D6C-C2F0-4386-9BAE-1451EB663A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92575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H</a:t>
            </a:r>
          </a:p>
        </p:txBody>
      </p:sp>
      <p:cxnSp>
        <p:nvCxnSpPr>
          <p:cNvPr id="13335" name="AutoShape 22">
            <a:extLst>
              <a:ext uri="{FF2B5EF4-FFF2-40B4-BE49-F238E27FC236}">
                <a16:creationId xmlns:a16="http://schemas.microsoft.com/office/drawing/2014/main" id="{DD6E8711-E256-411E-B744-3F91957D193A}"/>
              </a:ext>
            </a:extLst>
          </p:cNvPr>
          <p:cNvCxnSpPr>
            <a:cxnSpLocks noChangeShapeType="1"/>
            <a:stCxn id="13318" idx="6"/>
            <a:endCxn id="13334" idx="2"/>
          </p:cNvCxnSpPr>
          <p:nvPr/>
        </p:nvCxnSpPr>
        <p:spPr bwMode="auto">
          <a:xfrm>
            <a:off x="3479801" y="2517775"/>
            <a:ext cx="612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36" name="AutoShape 23">
            <a:extLst>
              <a:ext uri="{FF2B5EF4-FFF2-40B4-BE49-F238E27FC236}">
                <a16:creationId xmlns:a16="http://schemas.microsoft.com/office/drawing/2014/main" id="{A633B758-907A-4D6A-AAA0-CCDC25BAEAAC}"/>
              </a:ext>
            </a:extLst>
          </p:cNvPr>
          <p:cNvCxnSpPr>
            <a:cxnSpLocks noChangeShapeType="1"/>
            <a:stCxn id="13337" idx="7"/>
            <a:endCxn id="13334" idx="3"/>
          </p:cNvCxnSpPr>
          <p:nvPr/>
        </p:nvCxnSpPr>
        <p:spPr bwMode="auto">
          <a:xfrm flipV="1">
            <a:off x="3438525" y="2625726"/>
            <a:ext cx="698500" cy="549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337" name="Oval 24">
            <a:extLst>
              <a:ext uri="{FF2B5EF4-FFF2-40B4-BE49-F238E27FC236}">
                <a16:creationId xmlns:a16="http://schemas.microsoft.com/office/drawing/2014/main" id="{0812C0C3-3DE8-455E-8A81-B9A6B39E270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8175" y="313055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I</a:t>
            </a:r>
          </a:p>
        </p:txBody>
      </p:sp>
      <p:cxnSp>
        <p:nvCxnSpPr>
          <p:cNvPr id="13338" name="AutoShape 25">
            <a:extLst>
              <a:ext uri="{FF2B5EF4-FFF2-40B4-BE49-F238E27FC236}">
                <a16:creationId xmlns:a16="http://schemas.microsoft.com/office/drawing/2014/main" id="{C7DDBB67-05ED-4A41-9F66-36990865445F}"/>
              </a:ext>
            </a:extLst>
          </p:cNvPr>
          <p:cNvCxnSpPr>
            <a:cxnSpLocks noChangeShapeType="1"/>
            <a:stCxn id="13337" idx="0"/>
            <a:endCxn id="13318" idx="4"/>
          </p:cNvCxnSpPr>
          <p:nvPr/>
        </p:nvCxnSpPr>
        <p:spPr bwMode="auto">
          <a:xfrm flipH="1" flipV="1">
            <a:off x="3327401" y="2670176"/>
            <a:ext cx="3175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339" name="Text Box 26">
            <a:extLst>
              <a:ext uri="{FF2B5EF4-FFF2-40B4-BE49-F238E27FC236}">
                <a16:creationId xmlns:a16="http://schemas.microsoft.com/office/drawing/2014/main" id="{5279D5D3-7A56-48E5-BF56-2951DE330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213" y="4843464"/>
            <a:ext cx="3187700" cy="1936107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dfs(A)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A-F  A-G</a:t>
            </a: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13340" name="Text Box 31">
            <a:extLst>
              <a:ext uri="{FF2B5EF4-FFF2-40B4-BE49-F238E27FC236}">
                <a16:creationId xmlns:a16="http://schemas.microsoft.com/office/drawing/2014/main" id="{2F3EB55D-8A1F-412E-9BAE-B3F16DE8C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8938" y="6316663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en-US"/>
              <a:t>Function call stack:</a:t>
            </a:r>
          </a:p>
        </p:txBody>
      </p:sp>
      <p:sp>
        <p:nvSpPr>
          <p:cNvPr id="13341" name="AutoShape 32">
            <a:extLst>
              <a:ext uri="{FF2B5EF4-FFF2-40B4-BE49-F238E27FC236}">
                <a16:creationId xmlns:a16="http://schemas.microsoft.com/office/drawing/2014/main" id="{0010FD29-BC24-412D-8956-E19471E314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31189" y="6169026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cxnSp>
        <p:nvCxnSpPr>
          <p:cNvPr id="470049" name="AutoShape 33">
            <a:extLst>
              <a:ext uri="{FF2B5EF4-FFF2-40B4-BE49-F238E27FC236}">
                <a16:creationId xmlns:a16="http://schemas.microsoft.com/office/drawing/2014/main" id="{FA5E1D96-12FE-4B01-9820-BC49DC8DFF84}"/>
              </a:ext>
            </a:extLst>
          </p:cNvPr>
          <p:cNvCxnSpPr>
            <a:cxnSpLocks noChangeShapeType="1"/>
            <a:stCxn id="13317" idx="5"/>
            <a:endCxn id="13320" idx="1"/>
          </p:cNvCxnSpPr>
          <p:nvPr/>
        </p:nvCxnSpPr>
        <p:spPr bwMode="auto">
          <a:xfrm>
            <a:off x="3435350" y="1328739"/>
            <a:ext cx="1828800" cy="1131887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343" name="Text Box 34">
            <a:extLst>
              <a:ext uri="{FF2B5EF4-FFF2-40B4-BE49-F238E27FC236}">
                <a16:creationId xmlns:a16="http://schemas.microsoft.com/office/drawing/2014/main" id="{72D60E15-F18B-4B5A-A605-BCE0390EF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9497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b="1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dfs(F)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F-E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13344" name="AutoShape 35">
            <a:extLst>
              <a:ext uri="{FF2B5EF4-FFF2-40B4-BE49-F238E27FC236}">
                <a16:creationId xmlns:a16="http://schemas.microsoft.com/office/drawing/2014/main" id="{2F8C8B2D-BD1A-4300-BAB5-65099D21A5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2814" y="5281614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13345" name="Text Box 36">
            <a:extLst>
              <a:ext uri="{FF2B5EF4-FFF2-40B4-BE49-F238E27FC236}">
                <a16:creationId xmlns:a16="http://schemas.microsoft.com/office/drawing/2014/main" id="{A8E42FC6-1DA0-4B14-A2CB-38C9BD03C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3100" y="30607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dfs(E)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E-C  E-D  E-G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13346" name="AutoShape 37">
            <a:extLst>
              <a:ext uri="{FF2B5EF4-FFF2-40B4-BE49-F238E27FC236}">
                <a16:creationId xmlns:a16="http://schemas.microsoft.com/office/drawing/2014/main" id="{7C924B1F-6639-48E5-B6FD-510E443CBEA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59725" y="4381501"/>
            <a:ext cx="274638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13347" name="Text Box 38">
            <a:extLst>
              <a:ext uri="{FF2B5EF4-FFF2-40B4-BE49-F238E27FC236}">
                <a16:creationId xmlns:a16="http://schemas.microsoft.com/office/drawing/2014/main" id="{5D938522-0D6E-4708-B3CA-87C557170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1336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dfs(C)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C-A  C-D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13348" name="AutoShape 39">
            <a:extLst>
              <a:ext uri="{FF2B5EF4-FFF2-40B4-BE49-F238E27FC236}">
                <a16:creationId xmlns:a16="http://schemas.microsoft.com/office/drawing/2014/main" id="{0BFDAADA-6453-4C66-916F-CB9E8CC325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88339" y="3455989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2AD158-D65D-47FC-9EF8-73568963E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70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>
            <a:extLst>
              <a:ext uri="{FF2B5EF4-FFF2-40B4-BE49-F238E27FC236}">
                <a16:creationId xmlns:a16="http://schemas.microsoft.com/office/drawing/2014/main" id="{E7311149-A645-4694-AC2B-BA88007E0D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en-US" dirty="0"/>
              <a:t>Directed Depth First Search</a:t>
            </a:r>
          </a:p>
        </p:txBody>
      </p:sp>
      <p:sp>
        <p:nvSpPr>
          <p:cNvPr id="15364" name="Oval 3">
            <a:extLst>
              <a:ext uri="{FF2B5EF4-FFF2-40B4-BE49-F238E27FC236}">
                <a16:creationId xmlns:a16="http://schemas.microsoft.com/office/drawing/2014/main" id="{206C81FC-1059-49EF-BCFA-AD1B99F4A34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8200" y="4457700"/>
            <a:ext cx="304800" cy="3048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15365" name="Oval 4">
            <a:extLst>
              <a:ext uri="{FF2B5EF4-FFF2-40B4-BE49-F238E27FC236}">
                <a16:creationId xmlns:a16="http://schemas.microsoft.com/office/drawing/2014/main" id="{FEDCEBAF-D842-4540-ADDC-C83D433CC0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1066800"/>
            <a:ext cx="304800" cy="306388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15366" name="Oval 5">
            <a:extLst>
              <a:ext uri="{FF2B5EF4-FFF2-40B4-BE49-F238E27FC236}">
                <a16:creationId xmlns:a16="http://schemas.microsoft.com/office/drawing/2014/main" id="{2090CD6E-C186-4DD9-A81B-3FE47D837D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B</a:t>
            </a:r>
          </a:p>
        </p:txBody>
      </p:sp>
      <p:cxnSp>
        <p:nvCxnSpPr>
          <p:cNvPr id="15367" name="AutoShape 6">
            <a:extLst>
              <a:ext uri="{FF2B5EF4-FFF2-40B4-BE49-F238E27FC236}">
                <a16:creationId xmlns:a16="http://schemas.microsoft.com/office/drawing/2014/main" id="{E78F6F2F-3307-4F64-B268-B4930555DF02}"/>
              </a:ext>
            </a:extLst>
          </p:cNvPr>
          <p:cNvCxnSpPr>
            <a:cxnSpLocks noChangeShapeType="1"/>
            <a:stCxn id="15364" idx="0"/>
            <a:endCxn id="15365" idx="3"/>
          </p:cNvCxnSpPr>
          <p:nvPr/>
        </p:nvCxnSpPr>
        <p:spPr bwMode="auto">
          <a:xfrm flipV="1">
            <a:off x="2260600" y="1328738"/>
            <a:ext cx="958850" cy="312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5368" name="Oval 7">
            <a:extLst>
              <a:ext uri="{FF2B5EF4-FFF2-40B4-BE49-F238E27FC236}">
                <a16:creationId xmlns:a16="http://schemas.microsoft.com/office/drawing/2014/main" id="{082EFDEB-44B5-45AD-AF1F-55C38C04DCB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2416175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C</a:t>
            </a:r>
          </a:p>
        </p:txBody>
      </p:sp>
      <p:cxnSp>
        <p:nvCxnSpPr>
          <p:cNvPr id="15369" name="AutoShape 8">
            <a:extLst>
              <a:ext uri="{FF2B5EF4-FFF2-40B4-BE49-F238E27FC236}">
                <a16:creationId xmlns:a16="http://schemas.microsoft.com/office/drawing/2014/main" id="{3349FB2E-020F-41EA-A3AF-B5E7D51C8FEB}"/>
              </a:ext>
            </a:extLst>
          </p:cNvPr>
          <p:cNvCxnSpPr>
            <a:cxnSpLocks noChangeShapeType="1"/>
            <a:stCxn id="15365" idx="5"/>
            <a:endCxn id="15368" idx="1"/>
          </p:cNvCxnSpPr>
          <p:nvPr/>
        </p:nvCxnSpPr>
        <p:spPr bwMode="auto">
          <a:xfrm>
            <a:off x="3435350" y="1328739"/>
            <a:ext cx="1828800" cy="1131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5370" name="Oval 9">
            <a:extLst>
              <a:ext uri="{FF2B5EF4-FFF2-40B4-BE49-F238E27FC236}">
                <a16:creationId xmlns:a16="http://schemas.microsoft.com/office/drawing/2014/main" id="{0704AEDA-07C3-4BE5-AA78-880E3092E2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64300" y="24288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G</a:t>
            </a:r>
          </a:p>
        </p:txBody>
      </p:sp>
      <p:cxnSp>
        <p:nvCxnSpPr>
          <p:cNvPr id="15371" name="AutoShape 10">
            <a:extLst>
              <a:ext uri="{FF2B5EF4-FFF2-40B4-BE49-F238E27FC236}">
                <a16:creationId xmlns:a16="http://schemas.microsoft.com/office/drawing/2014/main" id="{E81E7E89-6030-4DD7-9A21-01E4B0F31A9B}"/>
              </a:ext>
            </a:extLst>
          </p:cNvPr>
          <p:cNvCxnSpPr>
            <a:cxnSpLocks noChangeShapeType="1"/>
            <a:stCxn id="15365" idx="6"/>
            <a:endCxn id="15370" idx="1"/>
          </p:cNvCxnSpPr>
          <p:nvPr/>
        </p:nvCxnSpPr>
        <p:spPr bwMode="auto">
          <a:xfrm>
            <a:off x="3479800" y="1220789"/>
            <a:ext cx="3028950" cy="1252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5372" name="Oval 11">
            <a:extLst>
              <a:ext uri="{FF2B5EF4-FFF2-40B4-BE49-F238E27FC236}">
                <a16:creationId xmlns:a16="http://schemas.microsoft.com/office/drawing/2014/main" id="{7A9057B3-CD65-4D90-9236-D2B6F30BCF6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24300" y="35433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15373" name="Oval 12">
            <a:extLst>
              <a:ext uri="{FF2B5EF4-FFF2-40B4-BE49-F238E27FC236}">
                <a16:creationId xmlns:a16="http://schemas.microsoft.com/office/drawing/2014/main" id="{7804DB67-E24F-40D7-AD72-0E40BF2A4D8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4343400"/>
            <a:ext cx="304800" cy="3048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15374" name="AutoShape 13">
            <a:extLst>
              <a:ext uri="{FF2B5EF4-FFF2-40B4-BE49-F238E27FC236}">
                <a16:creationId xmlns:a16="http://schemas.microsoft.com/office/drawing/2014/main" id="{0D95BC85-C42B-4E0D-85A8-D2CF0E77647E}"/>
              </a:ext>
            </a:extLst>
          </p:cNvPr>
          <p:cNvCxnSpPr>
            <a:cxnSpLocks noChangeShapeType="1"/>
            <a:stCxn id="15373" idx="2"/>
            <a:endCxn id="15372" idx="5"/>
          </p:cNvCxnSpPr>
          <p:nvPr/>
        </p:nvCxnSpPr>
        <p:spPr bwMode="auto">
          <a:xfrm flipH="1" flipV="1">
            <a:off x="4184650" y="3803650"/>
            <a:ext cx="1035050" cy="692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75" name="AutoShape 14">
            <a:extLst>
              <a:ext uri="{FF2B5EF4-FFF2-40B4-BE49-F238E27FC236}">
                <a16:creationId xmlns:a16="http://schemas.microsoft.com/office/drawing/2014/main" id="{10EE2DEF-102A-43FB-8E93-C1B3E23A8FCF}"/>
              </a:ext>
            </a:extLst>
          </p:cNvPr>
          <p:cNvCxnSpPr>
            <a:cxnSpLocks noChangeShapeType="1"/>
            <a:stCxn id="15373" idx="3"/>
            <a:endCxn id="15364" idx="6"/>
          </p:cNvCxnSpPr>
          <p:nvPr/>
        </p:nvCxnSpPr>
        <p:spPr bwMode="auto">
          <a:xfrm flipH="1">
            <a:off x="2413000" y="4603750"/>
            <a:ext cx="285115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76" name="AutoShape 15">
            <a:extLst>
              <a:ext uri="{FF2B5EF4-FFF2-40B4-BE49-F238E27FC236}">
                <a16:creationId xmlns:a16="http://schemas.microsoft.com/office/drawing/2014/main" id="{42801778-A3F5-4A20-9523-FAAC91743D1D}"/>
              </a:ext>
            </a:extLst>
          </p:cNvPr>
          <p:cNvCxnSpPr>
            <a:cxnSpLocks noChangeShapeType="1"/>
            <a:stCxn id="15364" idx="7"/>
            <a:endCxn id="15372" idx="3"/>
          </p:cNvCxnSpPr>
          <p:nvPr/>
        </p:nvCxnSpPr>
        <p:spPr bwMode="auto">
          <a:xfrm flipV="1">
            <a:off x="2368550" y="3803650"/>
            <a:ext cx="1600200" cy="698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77" name="AutoShape 16">
            <a:extLst>
              <a:ext uri="{FF2B5EF4-FFF2-40B4-BE49-F238E27FC236}">
                <a16:creationId xmlns:a16="http://schemas.microsoft.com/office/drawing/2014/main" id="{41737796-0148-4579-B135-362971E89CEE}"/>
              </a:ext>
            </a:extLst>
          </p:cNvPr>
          <p:cNvCxnSpPr>
            <a:cxnSpLocks noChangeShapeType="1"/>
            <a:stCxn id="15373" idx="7"/>
            <a:endCxn id="15370" idx="3"/>
          </p:cNvCxnSpPr>
          <p:nvPr/>
        </p:nvCxnSpPr>
        <p:spPr bwMode="auto">
          <a:xfrm flipV="1">
            <a:off x="5480050" y="2689226"/>
            <a:ext cx="1028700" cy="1698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78" name="AutoShape 17">
            <a:extLst>
              <a:ext uri="{FF2B5EF4-FFF2-40B4-BE49-F238E27FC236}">
                <a16:creationId xmlns:a16="http://schemas.microsoft.com/office/drawing/2014/main" id="{3CB38564-0C3C-4EE7-89AF-A0E83A29B1B3}"/>
              </a:ext>
            </a:extLst>
          </p:cNvPr>
          <p:cNvCxnSpPr>
            <a:cxnSpLocks noChangeShapeType="1"/>
            <a:stCxn id="15373" idx="0"/>
            <a:endCxn id="15368" idx="4"/>
          </p:cNvCxnSpPr>
          <p:nvPr/>
        </p:nvCxnSpPr>
        <p:spPr bwMode="auto">
          <a:xfrm flipV="1">
            <a:off x="5372100" y="2720976"/>
            <a:ext cx="0" cy="1622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79" name="AutoShape 18">
            <a:extLst>
              <a:ext uri="{FF2B5EF4-FFF2-40B4-BE49-F238E27FC236}">
                <a16:creationId xmlns:a16="http://schemas.microsoft.com/office/drawing/2014/main" id="{58F4207B-7EFC-4D82-A8E3-46831A99CC29}"/>
              </a:ext>
            </a:extLst>
          </p:cNvPr>
          <p:cNvCxnSpPr>
            <a:cxnSpLocks noChangeShapeType="1"/>
            <a:stCxn id="15368" idx="3"/>
            <a:endCxn id="15372" idx="7"/>
          </p:cNvCxnSpPr>
          <p:nvPr/>
        </p:nvCxnSpPr>
        <p:spPr bwMode="auto">
          <a:xfrm flipH="1">
            <a:off x="4184650" y="2676526"/>
            <a:ext cx="1079500" cy="911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80" name="AutoShape 19">
            <a:extLst>
              <a:ext uri="{FF2B5EF4-FFF2-40B4-BE49-F238E27FC236}">
                <a16:creationId xmlns:a16="http://schemas.microsoft.com/office/drawing/2014/main" id="{02826E74-C0DC-47C9-B2DD-A1BA2D75F085}"/>
              </a:ext>
            </a:extLst>
          </p:cNvPr>
          <p:cNvCxnSpPr>
            <a:cxnSpLocks noChangeShapeType="1"/>
            <a:stCxn id="15372" idx="0"/>
            <a:endCxn id="15368" idx="2"/>
          </p:cNvCxnSpPr>
          <p:nvPr/>
        </p:nvCxnSpPr>
        <p:spPr bwMode="auto">
          <a:xfrm flipV="1">
            <a:off x="4076700" y="2568576"/>
            <a:ext cx="1143000" cy="974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81" name="AutoShape 20">
            <a:extLst>
              <a:ext uri="{FF2B5EF4-FFF2-40B4-BE49-F238E27FC236}">
                <a16:creationId xmlns:a16="http://schemas.microsoft.com/office/drawing/2014/main" id="{C7D25E55-AAD8-40BB-9125-7B90498E845F}"/>
              </a:ext>
            </a:extLst>
          </p:cNvPr>
          <p:cNvCxnSpPr>
            <a:cxnSpLocks noChangeShapeType="1"/>
            <a:stCxn id="15365" idx="4"/>
            <a:endCxn id="15366" idx="0"/>
          </p:cNvCxnSpPr>
          <p:nvPr/>
        </p:nvCxnSpPr>
        <p:spPr bwMode="auto">
          <a:xfrm>
            <a:off x="3327400" y="1373189"/>
            <a:ext cx="0" cy="992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5382" name="Oval 21">
            <a:extLst>
              <a:ext uri="{FF2B5EF4-FFF2-40B4-BE49-F238E27FC236}">
                <a16:creationId xmlns:a16="http://schemas.microsoft.com/office/drawing/2014/main" id="{E45C05FD-0114-46DD-B415-009EE79A5E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92575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H</a:t>
            </a:r>
          </a:p>
        </p:txBody>
      </p:sp>
      <p:cxnSp>
        <p:nvCxnSpPr>
          <p:cNvPr id="15383" name="AutoShape 22">
            <a:extLst>
              <a:ext uri="{FF2B5EF4-FFF2-40B4-BE49-F238E27FC236}">
                <a16:creationId xmlns:a16="http://schemas.microsoft.com/office/drawing/2014/main" id="{A8CC8E2B-B2AA-438B-AFEC-C5847497DBE2}"/>
              </a:ext>
            </a:extLst>
          </p:cNvPr>
          <p:cNvCxnSpPr>
            <a:cxnSpLocks noChangeShapeType="1"/>
            <a:stCxn id="15366" idx="6"/>
            <a:endCxn id="15382" idx="2"/>
          </p:cNvCxnSpPr>
          <p:nvPr/>
        </p:nvCxnSpPr>
        <p:spPr bwMode="auto">
          <a:xfrm>
            <a:off x="3479801" y="2517775"/>
            <a:ext cx="612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84" name="AutoShape 23">
            <a:extLst>
              <a:ext uri="{FF2B5EF4-FFF2-40B4-BE49-F238E27FC236}">
                <a16:creationId xmlns:a16="http://schemas.microsoft.com/office/drawing/2014/main" id="{AE481B84-5D64-4B82-A876-C3BB0788AE01}"/>
              </a:ext>
            </a:extLst>
          </p:cNvPr>
          <p:cNvCxnSpPr>
            <a:cxnSpLocks noChangeShapeType="1"/>
            <a:stCxn id="15385" idx="7"/>
            <a:endCxn id="15382" idx="3"/>
          </p:cNvCxnSpPr>
          <p:nvPr/>
        </p:nvCxnSpPr>
        <p:spPr bwMode="auto">
          <a:xfrm flipV="1">
            <a:off x="3438525" y="2625726"/>
            <a:ext cx="698500" cy="549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5385" name="Oval 24">
            <a:extLst>
              <a:ext uri="{FF2B5EF4-FFF2-40B4-BE49-F238E27FC236}">
                <a16:creationId xmlns:a16="http://schemas.microsoft.com/office/drawing/2014/main" id="{464472E6-7717-43D0-B96D-89A541FE57C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8175" y="313055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I</a:t>
            </a:r>
          </a:p>
        </p:txBody>
      </p:sp>
      <p:cxnSp>
        <p:nvCxnSpPr>
          <p:cNvPr id="15386" name="AutoShape 25">
            <a:extLst>
              <a:ext uri="{FF2B5EF4-FFF2-40B4-BE49-F238E27FC236}">
                <a16:creationId xmlns:a16="http://schemas.microsoft.com/office/drawing/2014/main" id="{8F81E589-34C5-4523-A147-D1F84BE61A19}"/>
              </a:ext>
            </a:extLst>
          </p:cNvPr>
          <p:cNvCxnSpPr>
            <a:cxnSpLocks noChangeShapeType="1"/>
            <a:stCxn id="15385" idx="0"/>
            <a:endCxn id="15366" idx="4"/>
          </p:cNvCxnSpPr>
          <p:nvPr/>
        </p:nvCxnSpPr>
        <p:spPr bwMode="auto">
          <a:xfrm flipH="1" flipV="1">
            <a:off x="3327401" y="2670176"/>
            <a:ext cx="3175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5387" name="Text Box 26">
            <a:extLst>
              <a:ext uri="{FF2B5EF4-FFF2-40B4-BE49-F238E27FC236}">
                <a16:creationId xmlns:a16="http://schemas.microsoft.com/office/drawing/2014/main" id="{DC44621E-DAD1-4A3F-8053-CB03347EA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213" y="4843464"/>
            <a:ext cx="3187700" cy="1936107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dfs(A)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A-F  A-G</a:t>
            </a: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15388" name="Text Box 31">
            <a:extLst>
              <a:ext uri="{FF2B5EF4-FFF2-40B4-BE49-F238E27FC236}">
                <a16:creationId xmlns:a16="http://schemas.microsoft.com/office/drawing/2014/main" id="{3004DA3D-3F3A-47CD-BC99-C1547DCBF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8938" y="6316663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en-US"/>
              <a:t>Function call stack:</a:t>
            </a:r>
          </a:p>
        </p:txBody>
      </p:sp>
      <p:sp>
        <p:nvSpPr>
          <p:cNvPr id="15389" name="AutoShape 32">
            <a:extLst>
              <a:ext uri="{FF2B5EF4-FFF2-40B4-BE49-F238E27FC236}">
                <a16:creationId xmlns:a16="http://schemas.microsoft.com/office/drawing/2014/main" id="{A113FB7F-B321-40D0-90C0-16A0EBA6B9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31189" y="6169026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cxnSp>
        <p:nvCxnSpPr>
          <p:cNvPr id="471073" name="AutoShape 33">
            <a:extLst>
              <a:ext uri="{FF2B5EF4-FFF2-40B4-BE49-F238E27FC236}">
                <a16:creationId xmlns:a16="http://schemas.microsoft.com/office/drawing/2014/main" id="{4527FE5A-557D-4054-A86E-4DED9840AF61}"/>
              </a:ext>
            </a:extLst>
          </p:cNvPr>
          <p:cNvCxnSpPr>
            <a:cxnSpLocks noChangeShapeType="1"/>
            <a:stCxn id="15372" idx="7"/>
            <a:endCxn id="15368" idx="3"/>
          </p:cNvCxnSpPr>
          <p:nvPr/>
        </p:nvCxnSpPr>
        <p:spPr bwMode="auto">
          <a:xfrm flipV="1">
            <a:off x="4184650" y="2676526"/>
            <a:ext cx="1079500" cy="911225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5391" name="Text Box 34">
            <a:extLst>
              <a:ext uri="{FF2B5EF4-FFF2-40B4-BE49-F238E27FC236}">
                <a16:creationId xmlns:a16="http://schemas.microsoft.com/office/drawing/2014/main" id="{8211BE6D-C1FF-4C35-ADE9-A32333F5B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9497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b="1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dfs(F)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F-E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15392" name="AutoShape 35">
            <a:extLst>
              <a:ext uri="{FF2B5EF4-FFF2-40B4-BE49-F238E27FC236}">
                <a16:creationId xmlns:a16="http://schemas.microsoft.com/office/drawing/2014/main" id="{2607ED7E-B703-4FB4-BAE5-59C569E7714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2814" y="5281614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15393" name="Text Box 36">
            <a:extLst>
              <a:ext uri="{FF2B5EF4-FFF2-40B4-BE49-F238E27FC236}">
                <a16:creationId xmlns:a16="http://schemas.microsoft.com/office/drawing/2014/main" id="{67F41EE9-247A-43E4-B56A-1124373FC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3100" y="30607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dfs(E)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E-C  E-D  E-G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15394" name="AutoShape 37">
            <a:extLst>
              <a:ext uri="{FF2B5EF4-FFF2-40B4-BE49-F238E27FC236}">
                <a16:creationId xmlns:a16="http://schemas.microsoft.com/office/drawing/2014/main" id="{69C3304A-C68B-4F7B-A9CF-2285B405D8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59725" y="4381501"/>
            <a:ext cx="274638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15395" name="Text Box 38">
            <a:extLst>
              <a:ext uri="{FF2B5EF4-FFF2-40B4-BE49-F238E27FC236}">
                <a16:creationId xmlns:a16="http://schemas.microsoft.com/office/drawing/2014/main" id="{BDC2B834-C4CD-4948-978B-72175AAB6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1336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dfs(C)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C-A  C-D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15396" name="AutoShape 39">
            <a:extLst>
              <a:ext uri="{FF2B5EF4-FFF2-40B4-BE49-F238E27FC236}">
                <a16:creationId xmlns:a16="http://schemas.microsoft.com/office/drawing/2014/main" id="{7C2B9715-9B6E-4928-959A-0B5B498770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96339" y="3455989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CA0C8B-8450-43A4-8F8F-F75B17D9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7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>
            <a:extLst>
              <a:ext uri="{FF2B5EF4-FFF2-40B4-BE49-F238E27FC236}">
                <a16:creationId xmlns:a16="http://schemas.microsoft.com/office/drawing/2014/main" id="{FC8B7EF0-FFD8-4F19-9A21-5F9376AD6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en-US" dirty="0"/>
              <a:t>Directed Depth First Search</a:t>
            </a:r>
          </a:p>
        </p:txBody>
      </p:sp>
      <p:sp>
        <p:nvSpPr>
          <p:cNvPr id="17412" name="Oval 3">
            <a:extLst>
              <a:ext uri="{FF2B5EF4-FFF2-40B4-BE49-F238E27FC236}">
                <a16:creationId xmlns:a16="http://schemas.microsoft.com/office/drawing/2014/main" id="{4BA1A0A7-9800-4A66-BA0D-2E81D169995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8200" y="4457700"/>
            <a:ext cx="304800" cy="3048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17413" name="Oval 4">
            <a:extLst>
              <a:ext uri="{FF2B5EF4-FFF2-40B4-BE49-F238E27FC236}">
                <a16:creationId xmlns:a16="http://schemas.microsoft.com/office/drawing/2014/main" id="{8312FD80-2E15-4287-BC73-F0E376F4D3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1066800"/>
            <a:ext cx="304800" cy="306388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17414" name="Oval 5">
            <a:extLst>
              <a:ext uri="{FF2B5EF4-FFF2-40B4-BE49-F238E27FC236}">
                <a16:creationId xmlns:a16="http://schemas.microsoft.com/office/drawing/2014/main" id="{B61F1AB2-CC20-4189-9A0B-BEF0AE4003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B</a:t>
            </a:r>
          </a:p>
        </p:txBody>
      </p:sp>
      <p:cxnSp>
        <p:nvCxnSpPr>
          <p:cNvPr id="17415" name="AutoShape 6">
            <a:extLst>
              <a:ext uri="{FF2B5EF4-FFF2-40B4-BE49-F238E27FC236}">
                <a16:creationId xmlns:a16="http://schemas.microsoft.com/office/drawing/2014/main" id="{321BF2B9-D4DD-4A26-895F-041A0A2ABD32}"/>
              </a:ext>
            </a:extLst>
          </p:cNvPr>
          <p:cNvCxnSpPr>
            <a:cxnSpLocks noChangeShapeType="1"/>
            <a:stCxn id="17412" idx="0"/>
            <a:endCxn id="17413" idx="3"/>
          </p:cNvCxnSpPr>
          <p:nvPr/>
        </p:nvCxnSpPr>
        <p:spPr bwMode="auto">
          <a:xfrm flipV="1">
            <a:off x="2260600" y="1328738"/>
            <a:ext cx="958850" cy="312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416" name="Oval 7">
            <a:extLst>
              <a:ext uri="{FF2B5EF4-FFF2-40B4-BE49-F238E27FC236}">
                <a16:creationId xmlns:a16="http://schemas.microsoft.com/office/drawing/2014/main" id="{BCA3D9BE-68F2-4E7B-BB35-0923C5E044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2416175"/>
            <a:ext cx="304800" cy="3048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C</a:t>
            </a:r>
          </a:p>
        </p:txBody>
      </p:sp>
      <p:cxnSp>
        <p:nvCxnSpPr>
          <p:cNvPr id="17417" name="AutoShape 8">
            <a:extLst>
              <a:ext uri="{FF2B5EF4-FFF2-40B4-BE49-F238E27FC236}">
                <a16:creationId xmlns:a16="http://schemas.microsoft.com/office/drawing/2014/main" id="{ED1A6C7A-2E30-421D-AF12-51A7790C10EE}"/>
              </a:ext>
            </a:extLst>
          </p:cNvPr>
          <p:cNvCxnSpPr>
            <a:cxnSpLocks noChangeShapeType="1"/>
            <a:stCxn id="17413" idx="5"/>
            <a:endCxn id="17416" idx="1"/>
          </p:cNvCxnSpPr>
          <p:nvPr/>
        </p:nvCxnSpPr>
        <p:spPr bwMode="auto">
          <a:xfrm>
            <a:off x="3435350" y="1328739"/>
            <a:ext cx="1828800" cy="1131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418" name="Oval 9">
            <a:extLst>
              <a:ext uri="{FF2B5EF4-FFF2-40B4-BE49-F238E27FC236}">
                <a16:creationId xmlns:a16="http://schemas.microsoft.com/office/drawing/2014/main" id="{D393B059-D391-4C34-B53B-2CF7863C0AD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64300" y="24288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G</a:t>
            </a:r>
          </a:p>
        </p:txBody>
      </p:sp>
      <p:cxnSp>
        <p:nvCxnSpPr>
          <p:cNvPr id="17419" name="AutoShape 10">
            <a:extLst>
              <a:ext uri="{FF2B5EF4-FFF2-40B4-BE49-F238E27FC236}">
                <a16:creationId xmlns:a16="http://schemas.microsoft.com/office/drawing/2014/main" id="{96359848-DA05-4757-AC11-C787D87E6110}"/>
              </a:ext>
            </a:extLst>
          </p:cNvPr>
          <p:cNvCxnSpPr>
            <a:cxnSpLocks noChangeShapeType="1"/>
            <a:stCxn id="17413" idx="6"/>
            <a:endCxn id="17418" idx="1"/>
          </p:cNvCxnSpPr>
          <p:nvPr/>
        </p:nvCxnSpPr>
        <p:spPr bwMode="auto">
          <a:xfrm>
            <a:off x="3479800" y="1220789"/>
            <a:ext cx="3028950" cy="1252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420" name="Oval 11">
            <a:extLst>
              <a:ext uri="{FF2B5EF4-FFF2-40B4-BE49-F238E27FC236}">
                <a16:creationId xmlns:a16="http://schemas.microsoft.com/office/drawing/2014/main" id="{61A7116F-003D-40DD-9A8D-68BB72A59DA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24300" y="35433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17421" name="Oval 12">
            <a:extLst>
              <a:ext uri="{FF2B5EF4-FFF2-40B4-BE49-F238E27FC236}">
                <a16:creationId xmlns:a16="http://schemas.microsoft.com/office/drawing/2014/main" id="{193CF48A-A68B-4A87-99F4-FE57E3EF68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4343400"/>
            <a:ext cx="304800" cy="3048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17422" name="AutoShape 13">
            <a:extLst>
              <a:ext uri="{FF2B5EF4-FFF2-40B4-BE49-F238E27FC236}">
                <a16:creationId xmlns:a16="http://schemas.microsoft.com/office/drawing/2014/main" id="{81817704-3EB0-4E4C-A621-C9F8C463C1F4}"/>
              </a:ext>
            </a:extLst>
          </p:cNvPr>
          <p:cNvCxnSpPr>
            <a:cxnSpLocks noChangeShapeType="1"/>
            <a:stCxn id="17421" idx="2"/>
            <a:endCxn id="17420" idx="5"/>
          </p:cNvCxnSpPr>
          <p:nvPr/>
        </p:nvCxnSpPr>
        <p:spPr bwMode="auto">
          <a:xfrm flipH="1" flipV="1">
            <a:off x="4184650" y="3803650"/>
            <a:ext cx="1035050" cy="692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23" name="AutoShape 14">
            <a:extLst>
              <a:ext uri="{FF2B5EF4-FFF2-40B4-BE49-F238E27FC236}">
                <a16:creationId xmlns:a16="http://schemas.microsoft.com/office/drawing/2014/main" id="{AFE63808-3A75-478B-AB90-A808EC2901EC}"/>
              </a:ext>
            </a:extLst>
          </p:cNvPr>
          <p:cNvCxnSpPr>
            <a:cxnSpLocks noChangeShapeType="1"/>
            <a:stCxn id="17421" idx="3"/>
            <a:endCxn id="17412" idx="6"/>
          </p:cNvCxnSpPr>
          <p:nvPr/>
        </p:nvCxnSpPr>
        <p:spPr bwMode="auto">
          <a:xfrm flipH="1">
            <a:off x="2413000" y="4603750"/>
            <a:ext cx="285115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24" name="AutoShape 15">
            <a:extLst>
              <a:ext uri="{FF2B5EF4-FFF2-40B4-BE49-F238E27FC236}">
                <a16:creationId xmlns:a16="http://schemas.microsoft.com/office/drawing/2014/main" id="{1C5C35DC-2746-4914-9FD3-26C3831D9F41}"/>
              </a:ext>
            </a:extLst>
          </p:cNvPr>
          <p:cNvCxnSpPr>
            <a:cxnSpLocks noChangeShapeType="1"/>
            <a:stCxn id="17412" idx="7"/>
            <a:endCxn id="17420" idx="3"/>
          </p:cNvCxnSpPr>
          <p:nvPr/>
        </p:nvCxnSpPr>
        <p:spPr bwMode="auto">
          <a:xfrm flipV="1">
            <a:off x="2368550" y="3803650"/>
            <a:ext cx="1600200" cy="698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25" name="AutoShape 16">
            <a:extLst>
              <a:ext uri="{FF2B5EF4-FFF2-40B4-BE49-F238E27FC236}">
                <a16:creationId xmlns:a16="http://schemas.microsoft.com/office/drawing/2014/main" id="{14C66269-A7CC-4B92-8832-6180A5038AEE}"/>
              </a:ext>
            </a:extLst>
          </p:cNvPr>
          <p:cNvCxnSpPr>
            <a:cxnSpLocks noChangeShapeType="1"/>
            <a:stCxn id="17421" idx="7"/>
            <a:endCxn id="17418" idx="3"/>
          </p:cNvCxnSpPr>
          <p:nvPr/>
        </p:nvCxnSpPr>
        <p:spPr bwMode="auto">
          <a:xfrm flipV="1">
            <a:off x="5480050" y="2689226"/>
            <a:ext cx="1028700" cy="1698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26" name="AutoShape 17">
            <a:extLst>
              <a:ext uri="{FF2B5EF4-FFF2-40B4-BE49-F238E27FC236}">
                <a16:creationId xmlns:a16="http://schemas.microsoft.com/office/drawing/2014/main" id="{848C99A6-3C1E-47AE-ACA9-40956DA6CF8E}"/>
              </a:ext>
            </a:extLst>
          </p:cNvPr>
          <p:cNvCxnSpPr>
            <a:cxnSpLocks noChangeShapeType="1"/>
            <a:stCxn id="17421" idx="0"/>
            <a:endCxn id="17416" idx="4"/>
          </p:cNvCxnSpPr>
          <p:nvPr/>
        </p:nvCxnSpPr>
        <p:spPr bwMode="auto">
          <a:xfrm flipV="1">
            <a:off x="5372100" y="2720976"/>
            <a:ext cx="0" cy="1622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27" name="AutoShape 18">
            <a:extLst>
              <a:ext uri="{FF2B5EF4-FFF2-40B4-BE49-F238E27FC236}">
                <a16:creationId xmlns:a16="http://schemas.microsoft.com/office/drawing/2014/main" id="{D5CD4E8A-306B-408A-8F90-66701DBF4B57}"/>
              </a:ext>
            </a:extLst>
          </p:cNvPr>
          <p:cNvCxnSpPr>
            <a:cxnSpLocks noChangeShapeType="1"/>
            <a:stCxn id="17416" idx="3"/>
            <a:endCxn id="17420" idx="7"/>
          </p:cNvCxnSpPr>
          <p:nvPr/>
        </p:nvCxnSpPr>
        <p:spPr bwMode="auto">
          <a:xfrm flipH="1">
            <a:off x="4184650" y="2676526"/>
            <a:ext cx="1079500" cy="911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28" name="AutoShape 19">
            <a:extLst>
              <a:ext uri="{FF2B5EF4-FFF2-40B4-BE49-F238E27FC236}">
                <a16:creationId xmlns:a16="http://schemas.microsoft.com/office/drawing/2014/main" id="{FEB7BA0B-198A-46C7-A684-91B0B7952E7D}"/>
              </a:ext>
            </a:extLst>
          </p:cNvPr>
          <p:cNvCxnSpPr>
            <a:cxnSpLocks noChangeShapeType="1"/>
            <a:stCxn id="17420" idx="0"/>
            <a:endCxn id="17416" idx="2"/>
          </p:cNvCxnSpPr>
          <p:nvPr/>
        </p:nvCxnSpPr>
        <p:spPr bwMode="auto">
          <a:xfrm flipV="1">
            <a:off x="4076700" y="2568576"/>
            <a:ext cx="1143000" cy="974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29" name="AutoShape 20">
            <a:extLst>
              <a:ext uri="{FF2B5EF4-FFF2-40B4-BE49-F238E27FC236}">
                <a16:creationId xmlns:a16="http://schemas.microsoft.com/office/drawing/2014/main" id="{8BD89512-E7AB-41E9-854D-0F1BF4A118D7}"/>
              </a:ext>
            </a:extLst>
          </p:cNvPr>
          <p:cNvCxnSpPr>
            <a:cxnSpLocks noChangeShapeType="1"/>
            <a:stCxn id="17413" idx="4"/>
            <a:endCxn id="17414" idx="0"/>
          </p:cNvCxnSpPr>
          <p:nvPr/>
        </p:nvCxnSpPr>
        <p:spPr bwMode="auto">
          <a:xfrm>
            <a:off x="3327400" y="1373189"/>
            <a:ext cx="0" cy="992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430" name="Oval 21">
            <a:extLst>
              <a:ext uri="{FF2B5EF4-FFF2-40B4-BE49-F238E27FC236}">
                <a16:creationId xmlns:a16="http://schemas.microsoft.com/office/drawing/2014/main" id="{20D46617-4C9E-472C-9A77-6BC62199A5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92575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H</a:t>
            </a:r>
          </a:p>
        </p:txBody>
      </p:sp>
      <p:cxnSp>
        <p:nvCxnSpPr>
          <p:cNvPr id="17431" name="AutoShape 22">
            <a:extLst>
              <a:ext uri="{FF2B5EF4-FFF2-40B4-BE49-F238E27FC236}">
                <a16:creationId xmlns:a16="http://schemas.microsoft.com/office/drawing/2014/main" id="{99D8A065-3F10-44BB-B542-3A2C5F13E3A8}"/>
              </a:ext>
            </a:extLst>
          </p:cNvPr>
          <p:cNvCxnSpPr>
            <a:cxnSpLocks noChangeShapeType="1"/>
            <a:stCxn id="17414" idx="6"/>
            <a:endCxn id="17430" idx="2"/>
          </p:cNvCxnSpPr>
          <p:nvPr/>
        </p:nvCxnSpPr>
        <p:spPr bwMode="auto">
          <a:xfrm>
            <a:off x="3479801" y="2517775"/>
            <a:ext cx="612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432" name="AutoShape 23">
            <a:extLst>
              <a:ext uri="{FF2B5EF4-FFF2-40B4-BE49-F238E27FC236}">
                <a16:creationId xmlns:a16="http://schemas.microsoft.com/office/drawing/2014/main" id="{E5F645CB-429F-4ABE-BD63-45903A4D8F43}"/>
              </a:ext>
            </a:extLst>
          </p:cNvPr>
          <p:cNvCxnSpPr>
            <a:cxnSpLocks noChangeShapeType="1"/>
            <a:stCxn id="17433" idx="7"/>
            <a:endCxn id="17430" idx="3"/>
          </p:cNvCxnSpPr>
          <p:nvPr/>
        </p:nvCxnSpPr>
        <p:spPr bwMode="auto">
          <a:xfrm flipV="1">
            <a:off x="3438525" y="2625726"/>
            <a:ext cx="698500" cy="549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433" name="Oval 24">
            <a:extLst>
              <a:ext uri="{FF2B5EF4-FFF2-40B4-BE49-F238E27FC236}">
                <a16:creationId xmlns:a16="http://schemas.microsoft.com/office/drawing/2014/main" id="{0FB50260-6544-4B19-8820-B01741A5138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8175" y="313055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I</a:t>
            </a:r>
          </a:p>
        </p:txBody>
      </p:sp>
      <p:cxnSp>
        <p:nvCxnSpPr>
          <p:cNvPr id="17434" name="AutoShape 25">
            <a:extLst>
              <a:ext uri="{FF2B5EF4-FFF2-40B4-BE49-F238E27FC236}">
                <a16:creationId xmlns:a16="http://schemas.microsoft.com/office/drawing/2014/main" id="{8D57807B-5D19-4B57-8D4B-24437587C33D}"/>
              </a:ext>
            </a:extLst>
          </p:cNvPr>
          <p:cNvCxnSpPr>
            <a:cxnSpLocks noChangeShapeType="1"/>
            <a:stCxn id="17433" idx="0"/>
            <a:endCxn id="17414" idx="4"/>
          </p:cNvCxnSpPr>
          <p:nvPr/>
        </p:nvCxnSpPr>
        <p:spPr bwMode="auto">
          <a:xfrm flipH="1" flipV="1">
            <a:off x="3327401" y="2670176"/>
            <a:ext cx="3175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435" name="Text Box 26">
            <a:extLst>
              <a:ext uri="{FF2B5EF4-FFF2-40B4-BE49-F238E27FC236}">
                <a16:creationId xmlns:a16="http://schemas.microsoft.com/office/drawing/2014/main" id="{16EF37E5-FCA9-4326-B29D-9E100ED6B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213" y="4843464"/>
            <a:ext cx="3187700" cy="1936107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dfs(A)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A-F  A-G</a:t>
            </a: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17436" name="Text Box 31">
            <a:extLst>
              <a:ext uri="{FF2B5EF4-FFF2-40B4-BE49-F238E27FC236}">
                <a16:creationId xmlns:a16="http://schemas.microsoft.com/office/drawing/2014/main" id="{C170639A-1366-4160-8C4F-696C0F3F7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8938" y="6316663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en-US"/>
              <a:t>Function call stack:</a:t>
            </a:r>
          </a:p>
        </p:txBody>
      </p:sp>
      <p:sp>
        <p:nvSpPr>
          <p:cNvPr id="17437" name="AutoShape 32">
            <a:extLst>
              <a:ext uri="{FF2B5EF4-FFF2-40B4-BE49-F238E27FC236}">
                <a16:creationId xmlns:a16="http://schemas.microsoft.com/office/drawing/2014/main" id="{51364A7F-2A40-4D76-AD34-195277F654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31189" y="6169026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cxnSp>
        <p:nvCxnSpPr>
          <p:cNvPr id="472097" name="AutoShape 33">
            <a:extLst>
              <a:ext uri="{FF2B5EF4-FFF2-40B4-BE49-F238E27FC236}">
                <a16:creationId xmlns:a16="http://schemas.microsoft.com/office/drawing/2014/main" id="{F7C6297F-D212-481C-9DDE-DF02A9E39604}"/>
              </a:ext>
            </a:extLst>
          </p:cNvPr>
          <p:cNvCxnSpPr>
            <a:cxnSpLocks noChangeShapeType="1"/>
            <a:stCxn id="17416" idx="2"/>
            <a:endCxn id="17420" idx="0"/>
          </p:cNvCxnSpPr>
          <p:nvPr/>
        </p:nvCxnSpPr>
        <p:spPr bwMode="auto">
          <a:xfrm flipH="1">
            <a:off x="4076700" y="2568576"/>
            <a:ext cx="1143000" cy="974725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439" name="Text Box 34">
            <a:extLst>
              <a:ext uri="{FF2B5EF4-FFF2-40B4-BE49-F238E27FC236}">
                <a16:creationId xmlns:a16="http://schemas.microsoft.com/office/drawing/2014/main" id="{666103A8-B519-4CBE-A8FD-A8D5CCAE6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9497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b="1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dfs(F)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F-E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17440" name="AutoShape 35">
            <a:extLst>
              <a:ext uri="{FF2B5EF4-FFF2-40B4-BE49-F238E27FC236}">
                <a16:creationId xmlns:a16="http://schemas.microsoft.com/office/drawing/2014/main" id="{E34F5289-9B33-4429-BEB8-03631BB528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2814" y="5281614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17441" name="Text Box 36">
            <a:extLst>
              <a:ext uri="{FF2B5EF4-FFF2-40B4-BE49-F238E27FC236}">
                <a16:creationId xmlns:a16="http://schemas.microsoft.com/office/drawing/2014/main" id="{8D9C165D-1BCA-4C8A-B5BE-96AB9118E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3100" y="30607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dfs(E)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E-C  E-D  E-G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17442" name="AutoShape 37">
            <a:extLst>
              <a:ext uri="{FF2B5EF4-FFF2-40B4-BE49-F238E27FC236}">
                <a16:creationId xmlns:a16="http://schemas.microsoft.com/office/drawing/2014/main" id="{AA8FAC87-91E7-40DC-A19C-1D075D336EA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59725" y="4381501"/>
            <a:ext cx="274638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17443" name="Text Box 38">
            <a:extLst>
              <a:ext uri="{FF2B5EF4-FFF2-40B4-BE49-F238E27FC236}">
                <a16:creationId xmlns:a16="http://schemas.microsoft.com/office/drawing/2014/main" id="{DA393AD8-DEBC-487A-A9D4-20EA420FD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1336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dfs(C)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C-A  C-D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17444" name="AutoShape 39">
            <a:extLst>
              <a:ext uri="{FF2B5EF4-FFF2-40B4-BE49-F238E27FC236}">
                <a16:creationId xmlns:a16="http://schemas.microsoft.com/office/drawing/2014/main" id="{80273F7F-E03D-4347-983A-0A28DB8BC8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96339" y="3455989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17445" name="Text Box 40">
            <a:extLst>
              <a:ext uri="{FF2B5EF4-FFF2-40B4-BE49-F238E27FC236}">
                <a16:creationId xmlns:a16="http://schemas.microsoft.com/office/drawing/2014/main" id="{CFF9D27E-1353-42E4-9059-900B6D546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1200" y="12573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dfs(D)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D-C  D-F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17446" name="AutoShape 41">
            <a:extLst>
              <a:ext uri="{FF2B5EF4-FFF2-40B4-BE49-F238E27FC236}">
                <a16:creationId xmlns:a16="http://schemas.microsoft.com/office/drawing/2014/main" id="{2427B020-018E-4938-BD9E-ACBECF5F94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50239" y="2593976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AB12EC-5292-4A2A-ADA9-C183B75A5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>
            <a:extLst>
              <a:ext uri="{FF2B5EF4-FFF2-40B4-BE49-F238E27FC236}">
                <a16:creationId xmlns:a16="http://schemas.microsoft.com/office/drawing/2014/main" id="{16978AB2-F4F4-4C7F-8A3D-4D9AA0AF88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Directed Depth First Search</a:t>
            </a:r>
          </a:p>
        </p:txBody>
      </p:sp>
      <p:sp>
        <p:nvSpPr>
          <p:cNvPr id="19460" name="Oval 3">
            <a:extLst>
              <a:ext uri="{FF2B5EF4-FFF2-40B4-BE49-F238E27FC236}">
                <a16:creationId xmlns:a16="http://schemas.microsoft.com/office/drawing/2014/main" id="{25A1279D-BF59-4E7B-8937-B18EBEF1CD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8200" y="4457700"/>
            <a:ext cx="304800" cy="3048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19461" name="Oval 4">
            <a:extLst>
              <a:ext uri="{FF2B5EF4-FFF2-40B4-BE49-F238E27FC236}">
                <a16:creationId xmlns:a16="http://schemas.microsoft.com/office/drawing/2014/main" id="{4DB3D8EA-6D50-496B-9AD9-792243C6F70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1066800"/>
            <a:ext cx="304800" cy="306388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19462" name="Oval 5">
            <a:extLst>
              <a:ext uri="{FF2B5EF4-FFF2-40B4-BE49-F238E27FC236}">
                <a16:creationId xmlns:a16="http://schemas.microsoft.com/office/drawing/2014/main" id="{35A8A9D6-E443-4B8E-9DE3-B4D9347433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B</a:t>
            </a:r>
          </a:p>
        </p:txBody>
      </p:sp>
      <p:cxnSp>
        <p:nvCxnSpPr>
          <p:cNvPr id="19463" name="AutoShape 6">
            <a:extLst>
              <a:ext uri="{FF2B5EF4-FFF2-40B4-BE49-F238E27FC236}">
                <a16:creationId xmlns:a16="http://schemas.microsoft.com/office/drawing/2014/main" id="{D6815219-5297-4690-B21F-FD2366042D2B}"/>
              </a:ext>
            </a:extLst>
          </p:cNvPr>
          <p:cNvCxnSpPr>
            <a:cxnSpLocks noChangeShapeType="1"/>
            <a:stCxn id="19460" idx="0"/>
            <a:endCxn id="19461" idx="3"/>
          </p:cNvCxnSpPr>
          <p:nvPr/>
        </p:nvCxnSpPr>
        <p:spPr bwMode="auto">
          <a:xfrm flipV="1">
            <a:off x="2260600" y="1328738"/>
            <a:ext cx="958850" cy="312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464" name="Oval 7">
            <a:extLst>
              <a:ext uri="{FF2B5EF4-FFF2-40B4-BE49-F238E27FC236}">
                <a16:creationId xmlns:a16="http://schemas.microsoft.com/office/drawing/2014/main" id="{0D0E20D6-FC83-42F3-B50F-D8CCAD2169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2416175"/>
            <a:ext cx="304800" cy="3048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C</a:t>
            </a:r>
          </a:p>
        </p:txBody>
      </p:sp>
      <p:cxnSp>
        <p:nvCxnSpPr>
          <p:cNvPr id="19465" name="AutoShape 8">
            <a:extLst>
              <a:ext uri="{FF2B5EF4-FFF2-40B4-BE49-F238E27FC236}">
                <a16:creationId xmlns:a16="http://schemas.microsoft.com/office/drawing/2014/main" id="{7CF7B601-4382-4CE4-9D83-403FD4E8DC7C}"/>
              </a:ext>
            </a:extLst>
          </p:cNvPr>
          <p:cNvCxnSpPr>
            <a:cxnSpLocks noChangeShapeType="1"/>
            <a:stCxn id="19461" idx="5"/>
            <a:endCxn id="19464" idx="1"/>
          </p:cNvCxnSpPr>
          <p:nvPr/>
        </p:nvCxnSpPr>
        <p:spPr bwMode="auto">
          <a:xfrm>
            <a:off x="3435350" y="1328739"/>
            <a:ext cx="1828800" cy="1131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466" name="Oval 9">
            <a:extLst>
              <a:ext uri="{FF2B5EF4-FFF2-40B4-BE49-F238E27FC236}">
                <a16:creationId xmlns:a16="http://schemas.microsoft.com/office/drawing/2014/main" id="{E446FFFD-0EDE-4F94-B3EB-4D4FE313612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64300" y="24288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G</a:t>
            </a:r>
          </a:p>
        </p:txBody>
      </p:sp>
      <p:cxnSp>
        <p:nvCxnSpPr>
          <p:cNvPr id="19467" name="AutoShape 10">
            <a:extLst>
              <a:ext uri="{FF2B5EF4-FFF2-40B4-BE49-F238E27FC236}">
                <a16:creationId xmlns:a16="http://schemas.microsoft.com/office/drawing/2014/main" id="{7DF74FEF-E670-4A64-A7FB-7444E7E9214D}"/>
              </a:ext>
            </a:extLst>
          </p:cNvPr>
          <p:cNvCxnSpPr>
            <a:cxnSpLocks noChangeShapeType="1"/>
            <a:stCxn id="19461" idx="6"/>
            <a:endCxn id="19466" idx="1"/>
          </p:cNvCxnSpPr>
          <p:nvPr/>
        </p:nvCxnSpPr>
        <p:spPr bwMode="auto">
          <a:xfrm>
            <a:off x="3479800" y="1220789"/>
            <a:ext cx="3028950" cy="1252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468" name="Oval 11">
            <a:extLst>
              <a:ext uri="{FF2B5EF4-FFF2-40B4-BE49-F238E27FC236}">
                <a16:creationId xmlns:a16="http://schemas.microsoft.com/office/drawing/2014/main" id="{2DF7A492-F123-44FF-A314-D07DD464B0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24300" y="35433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19469" name="Oval 12">
            <a:extLst>
              <a:ext uri="{FF2B5EF4-FFF2-40B4-BE49-F238E27FC236}">
                <a16:creationId xmlns:a16="http://schemas.microsoft.com/office/drawing/2014/main" id="{2EA5066A-1CB0-481E-B707-6791541B69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4343400"/>
            <a:ext cx="304800" cy="3048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19470" name="AutoShape 13">
            <a:extLst>
              <a:ext uri="{FF2B5EF4-FFF2-40B4-BE49-F238E27FC236}">
                <a16:creationId xmlns:a16="http://schemas.microsoft.com/office/drawing/2014/main" id="{BBA82CFC-208D-4FCE-9664-46992598CA02}"/>
              </a:ext>
            </a:extLst>
          </p:cNvPr>
          <p:cNvCxnSpPr>
            <a:cxnSpLocks noChangeShapeType="1"/>
            <a:stCxn id="19469" idx="2"/>
            <a:endCxn id="19468" idx="5"/>
          </p:cNvCxnSpPr>
          <p:nvPr/>
        </p:nvCxnSpPr>
        <p:spPr bwMode="auto">
          <a:xfrm flipH="1" flipV="1">
            <a:off x="4184650" y="3803650"/>
            <a:ext cx="1035050" cy="692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71" name="AutoShape 14">
            <a:extLst>
              <a:ext uri="{FF2B5EF4-FFF2-40B4-BE49-F238E27FC236}">
                <a16:creationId xmlns:a16="http://schemas.microsoft.com/office/drawing/2014/main" id="{22FF0E65-C17F-44BF-99AF-AD838B909009}"/>
              </a:ext>
            </a:extLst>
          </p:cNvPr>
          <p:cNvCxnSpPr>
            <a:cxnSpLocks noChangeShapeType="1"/>
            <a:stCxn id="19469" idx="3"/>
            <a:endCxn id="19460" idx="6"/>
          </p:cNvCxnSpPr>
          <p:nvPr/>
        </p:nvCxnSpPr>
        <p:spPr bwMode="auto">
          <a:xfrm flipH="1">
            <a:off x="2413000" y="4603750"/>
            <a:ext cx="285115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72" name="AutoShape 15">
            <a:extLst>
              <a:ext uri="{FF2B5EF4-FFF2-40B4-BE49-F238E27FC236}">
                <a16:creationId xmlns:a16="http://schemas.microsoft.com/office/drawing/2014/main" id="{6F1DF2D4-C474-4F51-9B24-A195946D5094}"/>
              </a:ext>
            </a:extLst>
          </p:cNvPr>
          <p:cNvCxnSpPr>
            <a:cxnSpLocks noChangeShapeType="1"/>
            <a:stCxn id="19460" idx="7"/>
            <a:endCxn id="19468" idx="3"/>
          </p:cNvCxnSpPr>
          <p:nvPr/>
        </p:nvCxnSpPr>
        <p:spPr bwMode="auto">
          <a:xfrm flipV="1">
            <a:off x="2368550" y="3803650"/>
            <a:ext cx="1600200" cy="698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73" name="AutoShape 16">
            <a:extLst>
              <a:ext uri="{FF2B5EF4-FFF2-40B4-BE49-F238E27FC236}">
                <a16:creationId xmlns:a16="http://schemas.microsoft.com/office/drawing/2014/main" id="{462E7A34-286C-40DB-B7A0-A44137C42714}"/>
              </a:ext>
            </a:extLst>
          </p:cNvPr>
          <p:cNvCxnSpPr>
            <a:cxnSpLocks noChangeShapeType="1"/>
            <a:stCxn id="19469" idx="7"/>
            <a:endCxn id="19466" idx="3"/>
          </p:cNvCxnSpPr>
          <p:nvPr/>
        </p:nvCxnSpPr>
        <p:spPr bwMode="auto">
          <a:xfrm flipV="1">
            <a:off x="5480050" y="2689226"/>
            <a:ext cx="1028700" cy="1698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74" name="AutoShape 17">
            <a:extLst>
              <a:ext uri="{FF2B5EF4-FFF2-40B4-BE49-F238E27FC236}">
                <a16:creationId xmlns:a16="http://schemas.microsoft.com/office/drawing/2014/main" id="{05063E07-69E3-4E04-99D3-E30EE29707B2}"/>
              </a:ext>
            </a:extLst>
          </p:cNvPr>
          <p:cNvCxnSpPr>
            <a:cxnSpLocks noChangeShapeType="1"/>
            <a:stCxn id="19469" idx="0"/>
            <a:endCxn id="19464" idx="4"/>
          </p:cNvCxnSpPr>
          <p:nvPr/>
        </p:nvCxnSpPr>
        <p:spPr bwMode="auto">
          <a:xfrm flipV="1">
            <a:off x="5372100" y="2720976"/>
            <a:ext cx="0" cy="1622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75" name="AutoShape 18">
            <a:extLst>
              <a:ext uri="{FF2B5EF4-FFF2-40B4-BE49-F238E27FC236}">
                <a16:creationId xmlns:a16="http://schemas.microsoft.com/office/drawing/2014/main" id="{6AD18550-9632-41F3-8B48-380818F4F14B}"/>
              </a:ext>
            </a:extLst>
          </p:cNvPr>
          <p:cNvCxnSpPr>
            <a:cxnSpLocks noChangeShapeType="1"/>
            <a:stCxn id="19464" idx="3"/>
            <a:endCxn id="19468" idx="7"/>
          </p:cNvCxnSpPr>
          <p:nvPr/>
        </p:nvCxnSpPr>
        <p:spPr bwMode="auto">
          <a:xfrm flipH="1">
            <a:off x="4184650" y="2676526"/>
            <a:ext cx="1079500" cy="911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76" name="AutoShape 19">
            <a:extLst>
              <a:ext uri="{FF2B5EF4-FFF2-40B4-BE49-F238E27FC236}">
                <a16:creationId xmlns:a16="http://schemas.microsoft.com/office/drawing/2014/main" id="{81DE7ADD-98FD-4756-8A7D-0FECAE7A0F9C}"/>
              </a:ext>
            </a:extLst>
          </p:cNvPr>
          <p:cNvCxnSpPr>
            <a:cxnSpLocks noChangeShapeType="1"/>
            <a:stCxn id="19468" idx="0"/>
            <a:endCxn id="19464" idx="2"/>
          </p:cNvCxnSpPr>
          <p:nvPr/>
        </p:nvCxnSpPr>
        <p:spPr bwMode="auto">
          <a:xfrm flipV="1">
            <a:off x="4076700" y="2568576"/>
            <a:ext cx="1143000" cy="974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77" name="AutoShape 20">
            <a:extLst>
              <a:ext uri="{FF2B5EF4-FFF2-40B4-BE49-F238E27FC236}">
                <a16:creationId xmlns:a16="http://schemas.microsoft.com/office/drawing/2014/main" id="{2C15AB5C-C332-46E1-8456-BF192E71F016}"/>
              </a:ext>
            </a:extLst>
          </p:cNvPr>
          <p:cNvCxnSpPr>
            <a:cxnSpLocks noChangeShapeType="1"/>
            <a:stCxn id="19461" idx="4"/>
            <a:endCxn id="19462" idx="0"/>
          </p:cNvCxnSpPr>
          <p:nvPr/>
        </p:nvCxnSpPr>
        <p:spPr bwMode="auto">
          <a:xfrm>
            <a:off x="3327400" y="1373189"/>
            <a:ext cx="0" cy="992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478" name="Oval 21">
            <a:extLst>
              <a:ext uri="{FF2B5EF4-FFF2-40B4-BE49-F238E27FC236}">
                <a16:creationId xmlns:a16="http://schemas.microsoft.com/office/drawing/2014/main" id="{733A6EDF-96AB-43B3-B743-78279D75406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92575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H</a:t>
            </a:r>
          </a:p>
        </p:txBody>
      </p:sp>
      <p:cxnSp>
        <p:nvCxnSpPr>
          <p:cNvPr id="19479" name="AutoShape 22">
            <a:extLst>
              <a:ext uri="{FF2B5EF4-FFF2-40B4-BE49-F238E27FC236}">
                <a16:creationId xmlns:a16="http://schemas.microsoft.com/office/drawing/2014/main" id="{F141E5B3-217C-41CD-9D2F-5D46181E22D4}"/>
              </a:ext>
            </a:extLst>
          </p:cNvPr>
          <p:cNvCxnSpPr>
            <a:cxnSpLocks noChangeShapeType="1"/>
            <a:stCxn id="19462" idx="6"/>
            <a:endCxn id="19478" idx="2"/>
          </p:cNvCxnSpPr>
          <p:nvPr/>
        </p:nvCxnSpPr>
        <p:spPr bwMode="auto">
          <a:xfrm>
            <a:off x="3479801" y="2517775"/>
            <a:ext cx="612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80" name="AutoShape 23">
            <a:extLst>
              <a:ext uri="{FF2B5EF4-FFF2-40B4-BE49-F238E27FC236}">
                <a16:creationId xmlns:a16="http://schemas.microsoft.com/office/drawing/2014/main" id="{E275F007-309B-4FB2-8A60-C62F4F0D85AC}"/>
              </a:ext>
            </a:extLst>
          </p:cNvPr>
          <p:cNvCxnSpPr>
            <a:cxnSpLocks noChangeShapeType="1"/>
            <a:stCxn id="19481" idx="7"/>
            <a:endCxn id="19478" idx="3"/>
          </p:cNvCxnSpPr>
          <p:nvPr/>
        </p:nvCxnSpPr>
        <p:spPr bwMode="auto">
          <a:xfrm flipV="1">
            <a:off x="3438525" y="2625726"/>
            <a:ext cx="698500" cy="549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481" name="Oval 24">
            <a:extLst>
              <a:ext uri="{FF2B5EF4-FFF2-40B4-BE49-F238E27FC236}">
                <a16:creationId xmlns:a16="http://schemas.microsoft.com/office/drawing/2014/main" id="{20DA46E6-397D-4B5D-BD91-B4029BD67B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8175" y="313055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I</a:t>
            </a:r>
          </a:p>
        </p:txBody>
      </p:sp>
      <p:cxnSp>
        <p:nvCxnSpPr>
          <p:cNvPr id="19482" name="AutoShape 25">
            <a:extLst>
              <a:ext uri="{FF2B5EF4-FFF2-40B4-BE49-F238E27FC236}">
                <a16:creationId xmlns:a16="http://schemas.microsoft.com/office/drawing/2014/main" id="{5ECF960B-4FD9-490B-A58C-6945F37ACD71}"/>
              </a:ext>
            </a:extLst>
          </p:cNvPr>
          <p:cNvCxnSpPr>
            <a:cxnSpLocks noChangeShapeType="1"/>
            <a:stCxn id="19481" idx="0"/>
            <a:endCxn id="19462" idx="4"/>
          </p:cNvCxnSpPr>
          <p:nvPr/>
        </p:nvCxnSpPr>
        <p:spPr bwMode="auto">
          <a:xfrm flipH="1" flipV="1">
            <a:off x="3327401" y="2670176"/>
            <a:ext cx="3175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483" name="Text Box 26">
            <a:extLst>
              <a:ext uri="{FF2B5EF4-FFF2-40B4-BE49-F238E27FC236}">
                <a16:creationId xmlns:a16="http://schemas.microsoft.com/office/drawing/2014/main" id="{C4B8CB70-BE6D-42F1-962D-0985DDA94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213" y="4843464"/>
            <a:ext cx="3187700" cy="1936107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dfs(A)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A-F  A-G</a:t>
            </a: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19484" name="Text Box 31">
            <a:extLst>
              <a:ext uri="{FF2B5EF4-FFF2-40B4-BE49-F238E27FC236}">
                <a16:creationId xmlns:a16="http://schemas.microsoft.com/office/drawing/2014/main" id="{CF37A0F9-A83D-4DE4-BFE5-4CF6A739F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8938" y="6316663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en-US"/>
              <a:t>Function call stack:</a:t>
            </a:r>
          </a:p>
        </p:txBody>
      </p:sp>
      <p:sp>
        <p:nvSpPr>
          <p:cNvPr id="19485" name="AutoShape 32">
            <a:extLst>
              <a:ext uri="{FF2B5EF4-FFF2-40B4-BE49-F238E27FC236}">
                <a16:creationId xmlns:a16="http://schemas.microsoft.com/office/drawing/2014/main" id="{7B1F8CDD-FF68-4524-9389-462153CEEF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31189" y="6169026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cxnSp>
        <p:nvCxnSpPr>
          <p:cNvPr id="473121" name="AutoShape 33">
            <a:extLst>
              <a:ext uri="{FF2B5EF4-FFF2-40B4-BE49-F238E27FC236}">
                <a16:creationId xmlns:a16="http://schemas.microsoft.com/office/drawing/2014/main" id="{8E11D45A-B0D8-41FF-B872-59B5540BDE53}"/>
              </a:ext>
            </a:extLst>
          </p:cNvPr>
          <p:cNvCxnSpPr>
            <a:cxnSpLocks noChangeShapeType="1"/>
            <a:stCxn id="19460" idx="7"/>
            <a:endCxn id="19468" idx="3"/>
          </p:cNvCxnSpPr>
          <p:nvPr/>
        </p:nvCxnSpPr>
        <p:spPr bwMode="auto">
          <a:xfrm flipV="1">
            <a:off x="2368550" y="3803650"/>
            <a:ext cx="1600200" cy="69850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487" name="Text Box 34">
            <a:extLst>
              <a:ext uri="{FF2B5EF4-FFF2-40B4-BE49-F238E27FC236}">
                <a16:creationId xmlns:a16="http://schemas.microsoft.com/office/drawing/2014/main" id="{C9353360-20CD-4029-8CB2-34AEFAB47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9497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b="1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dfs(F)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F-E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19488" name="AutoShape 35">
            <a:extLst>
              <a:ext uri="{FF2B5EF4-FFF2-40B4-BE49-F238E27FC236}">
                <a16:creationId xmlns:a16="http://schemas.microsoft.com/office/drawing/2014/main" id="{ABF5FF6A-697B-4C21-AAFD-E0DF89647C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2814" y="5281614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19489" name="Text Box 36">
            <a:extLst>
              <a:ext uri="{FF2B5EF4-FFF2-40B4-BE49-F238E27FC236}">
                <a16:creationId xmlns:a16="http://schemas.microsoft.com/office/drawing/2014/main" id="{421F5574-612E-4362-BA0E-562734A3D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3100" y="30607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dfs(E)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E-C  E-D  E-G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19490" name="AutoShape 37">
            <a:extLst>
              <a:ext uri="{FF2B5EF4-FFF2-40B4-BE49-F238E27FC236}">
                <a16:creationId xmlns:a16="http://schemas.microsoft.com/office/drawing/2014/main" id="{DFCF996D-405C-4CE6-833C-69DBEF045BA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59725" y="4381501"/>
            <a:ext cx="274638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19491" name="Text Box 38">
            <a:extLst>
              <a:ext uri="{FF2B5EF4-FFF2-40B4-BE49-F238E27FC236}">
                <a16:creationId xmlns:a16="http://schemas.microsoft.com/office/drawing/2014/main" id="{778EB768-CE2A-4B54-B30A-289C73BD7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1336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dfs(C)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C-A  C-D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19492" name="AutoShape 39">
            <a:extLst>
              <a:ext uri="{FF2B5EF4-FFF2-40B4-BE49-F238E27FC236}">
                <a16:creationId xmlns:a16="http://schemas.microsoft.com/office/drawing/2014/main" id="{41D46C8E-8F57-4EF3-A311-4DDD1CC6B04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96339" y="3455989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19493" name="Text Box 40">
            <a:extLst>
              <a:ext uri="{FF2B5EF4-FFF2-40B4-BE49-F238E27FC236}">
                <a16:creationId xmlns:a16="http://schemas.microsoft.com/office/drawing/2014/main" id="{C90E286E-B034-4A39-B5FC-9E8C07EA8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1200" y="12573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dfs(D)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D-C  D-F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19494" name="AutoShape 41">
            <a:extLst>
              <a:ext uri="{FF2B5EF4-FFF2-40B4-BE49-F238E27FC236}">
                <a16:creationId xmlns:a16="http://schemas.microsoft.com/office/drawing/2014/main" id="{0FD8717E-6B58-49D6-A2D0-07DD19A2D4C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58239" y="2593976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23ED6C-E2EA-46F8-BE20-CC87BDC4C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7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>
            <a:extLst>
              <a:ext uri="{FF2B5EF4-FFF2-40B4-BE49-F238E27FC236}">
                <a16:creationId xmlns:a16="http://schemas.microsoft.com/office/drawing/2014/main" id="{3F822DD2-1009-434E-8174-6EA43CB6D6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b="1" dirty="0">
                <a:solidFill>
                  <a:schemeClr val="accent1"/>
                </a:solidFill>
              </a:rPr>
              <a:t>Breadth First Search - Directed Graph</a:t>
            </a:r>
          </a:p>
        </p:txBody>
      </p:sp>
      <p:sp>
        <p:nvSpPr>
          <p:cNvPr id="10244" name="Oval 3">
            <a:extLst>
              <a:ext uri="{FF2B5EF4-FFF2-40B4-BE49-F238E27FC236}">
                <a16:creationId xmlns:a16="http://schemas.microsoft.com/office/drawing/2014/main" id="{A9FF6DDC-9D47-4D58-B0F7-9E9F04ADD6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1" y="2668589"/>
            <a:ext cx="250825" cy="250825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0245" name="Oval 4">
            <a:extLst>
              <a:ext uri="{FF2B5EF4-FFF2-40B4-BE49-F238E27FC236}">
                <a16:creationId xmlns:a16="http://schemas.microsoft.com/office/drawing/2014/main" id="{EA58C744-55F0-4817-93B9-1E4D7765CC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13716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246" name="Oval 5">
            <a:extLst>
              <a:ext uri="{FF2B5EF4-FFF2-40B4-BE49-F238E27FC236}">
                <a16:creationId xmlns:a16="http://schemas.microsoft.com/office/drawing/2014/main" id="{578D47C3-B23A-4EE1-B738-FA7CF3B9A6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1" y="2668589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5</a:t>
            </a:r>
          </a:p>
        </p:txBody>
      </p:sp>
      <p:cxnSp>
        <p:nvCxnSpPr>
          <p:cNvPr id="10247" name="AutoShape 6">
            <a:extLst>
              <a:ext uri="{FF2B5EF4-FFF2-40B4-BE49-F238E27FC236}">
                <a16:creationId xmlns:a16="http://schemas.microsoft.com/office/drawing/2014/main" id="{3972116B-DD03-44A8-A006-D8AD3ACAA1AD}"/>
              </a:ext>
            </a:extLst>
          </p:cNvPr>
          <p:cNvCxnSpPr>
            <a:cxnSpLocks noChangeShapeType="1"/>
            <a:stCxn id="10244" idx="7"/>
            <a:endCxn id="10245" idx="3"/>
          </p:cNvCxnSpPr>
          <p:nvPr/>
        </p:nvCxnSpPr>
        <p:spPr bwMode="auto">
          <a:xfrm flipV="1">
            <a:off x="2957514" y="1595439"/>
            <a:ext cx="892175" cy="1101725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8" name="AutoShape 7">
            <a:extLst>
              <a:ext uri="{FF2B5EF4-FFF2-40B4-BE49-F238E27FC236}">
                <a16:creationId xmlns:a16="http://schemas.microsoft.com/office/drawing/2014/main" id="{E66D33A4-13B9-49FE-861C-C6998DC2DFCF}"/>
              </a:ext>
            </a:extLst>
          </p:cNvPr>
          <p:cNvCxnSpPr>
            <a:cxnSpLocks noChangeShapeType="1"/>
            <a:stCxn id="10244" idx="6"/>
            <a:endCxn id="10246" idx="2"/>
          </p:cNvCxnSpPr>
          <p:nvPr/>
        </p:nvCxnSpPr>
        <p:spPr bwMode="auto">
          <a:xfrm>
            <a:off x="3001963" y="2794000"/>
            <a:ext cx="20955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9" name="AutoShape 8">
            <a:extLst>
              <a:ext uri="{FF2B5EF4-FFF2-40B4-BE49-F238E27FC236}">
                <a16:creationId xmlns:a16="http://schemas.microsoft.com/office/drawing/2014/main" id="{926AA804-B8F9-42C6-8882-6C4855D19F19}"/>
              </a:ext>
            </a:extLst>
          </p:cNvPr>
          <p:cNvCxnSpPr>
            <a:cxnSpLocks noChangeShapeType="1"/>
            <a:stCxn id="10245" idx="6"/>
            <a:endCxn id="10251" idx="2"/>
          </p:cNvCxnSpPr>
          <p:nvPr/>
        </p:nvCxnSpPr>
        <p:spPr bwMode="auto">
          <a:xfrm>
            <a:off x="4071939" y="1498600"/>
            <a:ext cx="20923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50" name="AutoShape 9">
            <a:extLst>
              <a:ext uri="{FF2B5EF4-FFF2-40B4-BE49-F238E27FC236}">
                <a16:creationId xmlns:a16="http://schemas.microsoft.com/office/drawing/2014/main" id="{7F3F9CDA-6503-4300-B6E6-AF26BB7FE9BC}"/>
              </a:ext>
            </a:extLst>
          </p:cNvPr>
          <p:cNvCxnSpPr>
            <a:cxnSpLocks noChangeShapeType="1"/>
            <a:stCxn id="10245" idx="5"/>
            <a:endCxn id="10246" idx="1"/>
          </p:cNvCxnSpPr>
          <p:nvPr/>
        </p:nvCxnSpPr>
        <p:spPr bwMode="auto">
          <a:xfrm>
            <a:off x="4027489" y="1595439"/>
            <a:ext cx="111442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51" name="Oval 10">
            <a:extLst>
              <a:ext uri="{FF2B5EF4-FFF2-40B4-BE49-F238E27FC236}">
                <a16:creationId xmlns:a16="http://schemas.microsoft.com/office/drawing/2014/main" id="{BF2C38A9-B111-48E4-A3AF-D8C34D4136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13716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4</a:t>
            </a:r>
          </a:p>
        </p:txBody>
      </p:sp>
      <p:sp>
        <p:nvSpPr>
          <p:cNvPr id="10252" name="Oval 11">
            <a:extLst>
              <a:ext uri="{FF2B5EF4-FFF2-40B4-BE49-F238E27FC236}">
                <a16:creationId xmlns:a16="http://schemas.microsoft.com/office/drawing/2014/main" id="{8D14C5A5-7730-4403-8B40-9D847A7E89D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43801" y="2668589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7</a:t>
            </a:r>
          </a:p>
        </p:txBody>
      </p:sp>
      <p:cxnSp>
        <p:nvCxnSpPr>
          <p:cNvPr id="10253" name="AutoShape 12">
            <a:extLst>
              <a:ext uri="{FF2B5EF4-FFF2-40B4-BE49-F238E27FC236}">
                <a16:creationId xmlns:a16="http://schemas.microsoft.com/office/drawing/2014/main" id="{093E3559-5DF1-4585-B9C5-509ED884A07A}"/>
              </a:ext>
            </a:extLst>
          </p:cNvPr>
          <p:cNvCxnSpPr>
            <a:cxnSpLocks noChangeShapeType="1"/>
            <a:stCxn id="10256" idx="3"/>
            <a:endCxn id="10252" idx="7"/>
          </p:cNvCxnSpPr>
          <p:nvPr/>
        </p:nvCxnSpPr>
        <p:spPr bwMode="auto">
          <a:xfrm flipH="1">
            <a:off x="7758114" y="1595439"/>
            <a:ext cx="117157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54" name="AutoShape 13">
            <a:extLst>
              <a:ext uri="{FF2B5EF4-FFF2-40B4-BE49-F238E27FC236}">
                <a16:creationId xmlns:a16="http://schemas.microsoft.com/office/drawing/2014/main" id="{E36DB2D3-F514-47A9-A9CF-46B8DA986AE5}"/>
              </a:ext>
            </a:extLst>
          </p:cNvPr>
          <p:cNvCxnSpPr>
            <a:cxnSpLocks noChangeShapeType="1"/>
            <a:stCxn id="10252" idx="2"/>
            <a:endCxn id="10246" idx="6"/>
          </p:cNvCxnSpPr>
          <p:nvPr/>
        </p:nvCxnSpPr>
        <p:spPr bwMode="auto">
          <a:xfrm flipH="1">
            <a:off x="5364163" y="2794000"/>
            <a:ext cx="21717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55" name="AutoShape 14">
            <a:extLst>
              <a:ext uri="{FF2B5EF4-FFF2-40B4-BE49-F238E27FC236}">
                <a16:creationId xmlns:a16="http://schemas.microsoft.com/office/drawing/2014/main" id="{8DF15DAF-235B-40E4-9AE9-52FE64E69DA6}"/>
              </a:ext>
            </a:extLst>
          </p:cNvPr>
          <p:cNvCxnSpPr>
            <a:cxnSpLocks noChangeShapeType="1"/>
            <a:stCxn id="10262" idx="0"/>
            <a:endCxn id="10256" idx="4"/>
          </p:cNvCxnSpPr>
          <p:nvPr/>
        </p:nvCxnSpPr>
        <p:spPr bwMode="auto">
          <a:xfrm flipV="1">
            <a:off x="9018588" y="1631951"/>
            <a:ext cx="0" cy="2246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56" name="Oval 15">
            <a:extLst>
              <a:ext uri="{FF2B5EF4-FFF2-40B4-BE49-F238E27FC236}">
                <a16:creationId xmlns:a16="http://schemas.microsoft.com/office/drawing/2014/main" id="{2763195A-C6C7-4BA1-A5BC-3FEFC5A6B4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13716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8</a:t>
            </a:r>
          </a:p>
        </p:txBody>
      </p:sp>
      <p:cxnSp>
        <p:nvCxnSpPr>
          <p:cNvPr id="10257" name="AutoShape 16">
            <a:extLst>
              <a:ext uri="{FF2B5EF4-FFF2-40B4-BE49-F238E27FC236}">
                <a16:creationId xmlns:a16="http://schemas.microsoft.com/office/drawing/2014/main" id="{0429C457-27F0-4A55-BC6C-9AE935426541}"/>
              </a:ext>
            </a:extLst>
          </p:cNvPr>
          <p:cNvCxnSpPr>
            <a:cxnSpLocks noChangeShapeType="1"/>
            <a:stCxn id="10251" idx="6"/>
            <a:endCxn id="10256" idx="2"/>
          </p:cNvCxnSpPr>
          <p:nvPr/>
        </p:nvCxnSpPr>
        <p:spPr bwMode="auto">
          <a:xfrm>
            <a:off x="6430964" y="14986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58" name="AutoShape 17">
            <a:extLst>
              <a:ext uri="{FF2B5EF4-FFF2-40B4-BE49-F238E27FC236}">
                <a16:creationId xmlns:a16="http://schemas.microsoft.com/office/drawing/2014/main" id="{673EE2D7-2C59-47AA-B3E8-8CBF646F48E9}"/>
              </a:ext>
            </a:extLst>
          </p:cNvPr>
          <p:cNvCxnSpPr>
            <a:cxnSpLocks noChangeShapeType="1"/>
            <a:stCxn id="10251" idx="5"/>
            <a:endCxn id="10252" idx="1"/>
          </p:cNvCxnSpPr>
          <p:nvPr/>
        </p:nvCxnSpPr>
        <p:spPr bwMode="auto">
          <a:xfrm>
            <a:off x="6386513" y="1595439"/>
            <a:ext cx="11938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59" name="Oval 18">
            <a:extLst>
              <a:ext uri="{FF2B5EF4-FFF2-40B4-BE49-F238E27FC236}">
                <a16:creationId xmlns:a16="http://schemas.microsoft.com/office/drawing/2014/main" id="{FE15DA34-A0D8-436F-913D-E89C8BF4BC7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3</a:t>
            </a:r>
          </a:p>
        </p:txBody>
      </p:sp>
      <p:cxnSp>
        <p:nvCxnSpPr>
          <p:cNvPr id="10260" name="AutoShape 19">
            <a:extLst>
              <a:ext uri="{FF2B5EF4-FFF2-40B4-BE49-F238E27FC236}">
                <a16:creationId xmlns:a16="http://schemas.microsoft.com/office/drawing/2014/main" id="{B5140581-E3EC-4376-A1BC-FC03EE3D082F}"/>
              </a:ext>
            </a:extLst>
          </p:cNvPr>
          <p:cNvCxnSpPr>
            <a:cxnSpLocks noChangeShapeType="1"/>
            <a:stCxn id="10259" idx="6"/>
            <a:endCxn id="10261" idx="2"/>
          </p:cNvCxnSpPr>
          <p:nvPr/>
        </p:nvCxnSpPr>
        <p:spPr bwMode="auto">
          <a:xfrm>
            <a:off x="4071939" y="4013200"/>
            <a:ext cx="20923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61" name="Oval 20">
            <a:extLst>
              <a:ext uri="{FF2B5EF4-FFF2-40B4-BE49-F238E27FC236}">
                <a16:creationId xmlns:a16="http://schemas.microsoft.com/office/drawing/2014/main" id="{FF16D84F-98DF-4033-8DE2-05B55659DAD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6</a:t>
            </a:r>
          </a:p>
        </p:txBody>
      </p:sp>
      <p:sp>
        <p:nvSpPr>
          <p:cNvPr id="10262" name="Oval 21">
            <a:extLst>
              <a:ext uri="{FF2B5EF4-FFF2-40B4-BE49-F238E27FC236}">
                <a16:creationId xmlns:a16="http://schemas.microsoft.com/office/drawing/2014/main" id="{F7F00DA0-EFE2-48AF-BE76-A18EF5D633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9</a:t>
            </a:r>
          </a:p>
        </p:txBody>
      </p:sp>
      <p:cxnSp>
        <p:nvCxnSpPr>
          <p:cNvPr id="10263" name="AutoShape 22">
            <a:extLst>
              <a:ext uri="{FF2B5EF4-FFF2-40B4-BE49-F238E27FC236}">
                <a16:creationId xmlns:a16="http://schemas.microsoft.com/office/drawing/2014/main" id="{1140FDFB-7648-4DFB-8EE2-0A59F89F7453}"/>
              </a:ext>
            </a:extLst>
          </p:cNvPr>
          <p:cNvCxnSpPr>
            <a:cxnSpLocks noChangeShapeType="1"/>
            <a:stCxn id="10261" idx="6"/>
            <a:endCxn id="10262" idx="2"/>
          </p:cNvCxnSpPr>
          <p:nvPr/>
        </p:nvCxnSpPr>
        <p:spPr bwMode="auto">
          <a:xfrm>
            <a:off x="6430964" y="40132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64" name="AutoShape 23">
            <a:extLst>
              <a:ext uri="{FF2B5EF4-FFF2-40B4-BE49-F238E27FC236}">
                <a16:creationId xmlns:a16="http://schemas.microsoft.com/office/drawing/2014/main" id="{00BE66A1-2882-49E3-9E4F-779564203D00}"/>
              </a:ext>
            </a:extLst>
          </p:cNvPr>
          <p:cNvCxnSpPr>
            <a:cxnSpLocks noChangeShapeType="1"/>
            <a:stCxn id="10244" idx="5"/>
            <a:endCxn id="10259" idx="1"/>
          </p:cNvCxnSpPr>
          <p:nvPr/>
        </p:nvCxnSpPr>
        <p:spPr bwMode="auto">
          <a:xfrm>
            <a:off x="2957514" y="2890839"/>
            <a:ext cx="89217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65" name="AutoShape 24">
            <a:extLst>
              <a:ext uri="{FF2B5EF4-FFF2-40B4-BE49-F238E27FC236}">
                <a16:creationId xmlns:a16="http://schemas.microsoft.com/office/drawing/2014/main" id="{429FB3B8-261B-4444-829A-6F4BFF250C64}"/>
              </a:ext>
            </a:extLst>
          </p:cNvPr>
          <p:cNvCxnSpPr>
            <a:cxnSpLocks noChangeShapeType="1"/>
            <a:stCxn id="367652" idx="7"/>
            <a:endCxn id="10246" idx="3"/>
          </p:cNvCxnSpPr>
          <p:nvPr/>
        </p:nvCxnSpPr>
        <p:spPr bwMode="auto">
          <a:xfrm flipV="1">
            <a:off x="4024313" y="2890839"/>
            <a:ext cx="1117600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66" name="AutoShape 25">
            <a:extLst>
              <a:ext uri="{FF2B5EF4-FFF2-40B4-BE49-F238E27FC236}">
                <a16:creationId xmlns:a16="http://schemas.microsoft.com/office/drawing/2014/main" id="{6A4F8496-C781-4F1E-B51D-F71BCEB17CEA}"/>
              </a:ext>
            </a:extLst>
          </p:cNvPr>
          <p:cNvCxnSpPr>
            <a:cxnSpLocks noChangeShapeType="1"/>
            <a:stCxn id="10246" idx="5"/>
            <a:endCxn id="10261" idx="1"/>
          </p:cNvCxnSpPr>
          <p:nvPr/>
        </p:nvCxnSpPr>
        <p:spPr bwMode="auto">
          <a:xfrm>
            <a:off x="5319713" y="2890839"/>
            <a:ext cx="889000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67" name="AutoShape 26">
            <a:extLst>
              <a:ext uri="{FF2B5EF4-FFF2-40B4-BE49-F238E27FC236}">
                <a16:creationId xmlns:a16="http://schemas.microsoft.com/office/drawing/2014/main" id="{F7B948C3-64B2-4C79-B2E6-E53C0CBDD3C4}"/>
              </a:ext>
            </a:extLst>
          </p:cNvPr>
          <p:cNvCxnSpPr>
            <a:cxnSpLocks noChangeShapeType="1"/>
            <a:stCxn id="10262" idx="1"/>
            <a:endCxn id="10252" idx="5"/>
          </p:cNvCxnSpPr>
          <p:nvPr/>
        </p:nvCxnSpPr>
        <p:spPr bwMode="auto">
          <a:xfrm flipH="1" flipV="1">
            <a:off x="7758114" y="2890839"/>
            <a:ext cx="117157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68" name="AutoShape 27">
            <a:extLst>
              <a:ext uri="{FF2B5EF4-FFF2-40B4-BE49-F238E27FC236}">
                <a16:creationId xmlns:a16="http://schemas.microsoft.com/office/drawing/2014/main" id="{069A0356-972C-44B6-A0A4-6CDCA72D9380}"/>
              </a:ext>
            </a:extLst>
          </p:cNvPr>
          <p:cNvCxnSpPr>
            <a:cxnSpLocks noChangeShapeType="1"/>
            <a:stCxn id="10261" idx="7"/>
            <a:endCxn id="10252" idx="3"/>
          </p:cNvCxnSpPr>
          <p:nvPr/>
        </p:nvCxnSpPr>
        <p:spPr bwMode="auto">
          <a:xfrm flipV="1">
            <a:off x="6386513" y="2890839"/>
            <a:ext cx="1193800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69" name="AutoShape 28">
            <a:extLst>
              <a:ext uri="{FF2B5EF4-FFF2-40B4-BE49-F238E27FC236}">
                <a16:creationId xmlns:a16="http://schemas.microsoft.com/office/drawing/2014/main" id="{C59AC7A2-C97D-4F83-8726-510945204001}"/>
              </a:ext>
            </a:extLst>
          </p:cNvPr>
          <p:cNvCxnSpPr>
            <a:cxnSpLocks noChangeShapeType="1"/>
            <a:stCxn id="10251" idx="3"/>
            <a:endCxn id="10246" idx="7"/>
          </p:cNvCxnSpPr>
          <p:nvPr/>
        </p:nvCxnSpPr>
        <p:spPr bwMode="auto">
          <a:xfrm flipH="1">
            <a:off x="5319713" y="1595439"/>
            <a:ext cx="8890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70" name="Text Box 29">
            <a:extLst>
              <a:ext uri="{FF2B5EF4-FFF2-40B4-BE49-F238E27FC236}">
                <a16:creationId xmlns:a16="http://schemas.microsoft.com/office/drawing/2014/main" id="{D0C3EBEA-1529-4BAD-9203-B1507744A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667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0</a:t>
            </a:r>
          </a:p>
        </p:txBody>
      </p:sp>
      <p:sp>
        <p:nvSpPr>
          <p:cNvPr id="10271" name="Text Box 30">
            <a:extLst>
              <a:ext uri="{FF2B5EF4-FFF2-40B4-BE49-F238E27FC236}">
                <a16:creationId xmlns:a16="http://schemas.microsoft.com/office/drawing/2014/main" id="{AD1A514D-8CB3-41D2-8F53-428733E30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105400"/>
            <a:ext cx="1905000" cy="381000"/>
          </a:xfrm>
          <a:prstGeom prst="rect">
            <a:avLst/>
          </a:prstGeom>
          <a:solidFill>
            <a:schemeClr val="tx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Undiscovered</a:t>
            </a:r>
          </a:p>
        </p:txBody>
      </p:sp>
      <p:sp>
        <p:nvSpPr>
          <p:cNvPr id="10272" name="Text Box 31">
            <a:extLst>
              <a:ext uri="{FF2B5EF4-FFF2-40B4-BE49-F238E27FC236}">
                <a16:creationId xmlns:a16="http://schemas.microsoft.com/office/drawing/2014/main" id="{F339201E-3259-456D-B03A-006836E6B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86400"/>
            <a:ext cx="1905000" cy="381000"/>
          </a:xfrm>
          <a:prstGeom prst="rect">
            <a:avLst/>
          </a:prstGeom>
          <a:solidFill>
            <a:srgbClr val="0033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Discovered</a:t>
            </a:r>
          </a:p>
        </p:txBody>
      </p:sp>
      <p:sp>
        <p:nvSpPr>
          <p:cNvPr id="10273" name="Text Box 32">
            <a:extLst>
              <a:ext uri="{FF2B5EF4-FFF2-40B4-BE49-F238E27FC236}">
                <a16:creationId xmlns:a16="http://schemas.microsoft.com/office/drawing/2014/main" id="{807EDE14-D5B7-4242-ACA4-6BD474E03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48400"/>
            <a:ext cx="1905000" cy="381000"/>
          </a:xfrm>
          <a:prstGeom prst="rect">
            <a:avLst/>
          </a:prstGeom>
          <a:solidFill>
            <a:srgbClr val="0066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Finished</a:t>
            </a:r>
          </a:p>
        </p:txBody>
      </p:sp>
      <p:sp>
        <p:nvSpPr>
          <p:cNvPr id="10274" name="Text Box 33">
            <a:extLst>
              <a:ext uri="{FF2B5EF4-FFF2-40B4-BE49-F238E27FC236}">
                <a16:creationId xmlns:a16="http://schemas.microsoft.com/office/drawing/2014/main" id="{55A5667B-D4A9-49F4-9F8C-AB55C077A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10200"/>
            <a:ext cx="4191000" cy="381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FIFO Queue: 2  </a:t>
            </a:r>
          </a:p>
        </p:txBody>
      </p:sp>
      <p:sp>
        <p:nvSpPr>
          <p:cNvPr id="10275" name="Text Box 34">
            <a:extLst>
              <a:ext uri="{FF2B5EF4-FFF2-40B4-BE49-F238E27FC236}">
                <a16:creationId xmlns:a16="http://schemas.microsoft.com/office/drawing/2014/main" id="{8381BBE7-E5B3-4FC2-9F85-7C1DAC8CB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867400"/>
            <a:ext cx="1905000" cy="381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Top of queue</a:t>
            </a:r>
          </a:p>
        </p:txBody>
      </p:sp>
      <p:cxnSp>
        <p:nvCxnSpPr>
          <p:cNvPr id="367651" name="AutoShape 35">
            <a:extLst>
              <a:ext uri="{FF2B5EF4-FFF2-40B4-BE49-F238E27FC236}">
                <a16:creationId xmlns:a16="http://schemas.microsoft.com/office/drawing/2014/main" id="{52DEEF6B-C405-4B1C-99D7-3991914DCE19}"/>
              </a:ext>
            </a:extLst>
          </p:cNvPr>
          <p:cNvCxnSpPr>
            <a:cxnSpLocks noChangeShapeType="1"/>
            <a:stCxn id="10244" idx="5"/>
            <a:endCxn id="367652" idx="1"/>
          </p:cNvCxnSpPr>
          <p:nvPr/>
        </p:nvCxnSpPr>
        <p:spPr bwMode="auto">
          <a:xfrm>
            <a:off x="2957513" y="2890839"/>
            <a:ext cx="889000" cy="1023937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67652" name="Oval 36">
            <a:extLst>
              <a:ext uri="{FF2B5EF4-FFF2-40B4-BE49-F238E27FC236}">
                <a16:creationId xmlns:a16="http://schemas.microsoft.com/office/drawing/2014/main" id="{82F10BCD-33CA-4490-A8E6-B32CD59E17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0001" y="38862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278" name="Text Box 37">
            <a:extLst>
              <a:ext uri="{FF2B5EF4-FFF2-40B4-BE49-F238E27FC236}">
                <a16:creationId xmlns:a16="http://schemas.microsoft.com/office/drawing/2014/main" id="{950DF524-EFAB-41D4-8F06-40E0D7DC1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67654" name="Text Box 38">
            <a:extLst>
              <a:ext uri="{FF2B5EF4-FFF2-40B4-BE49-F238E27FC236}">
                <a16:creationId xmlns:a16="http://schemas.microsoft.com/office/drawing/2014/main" id="{9772ED77-3E56-45D7-A59A-A74E031E2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2EED97-1C9F-4575-A3AE-7368E9FEB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52" grpId="0" animBg="1" autoUpdateAnimBg="0"/>
      <p:bldP spid="367654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>
            <a:extLst>
              <a:ext uri="{FF2B5EF4-FFF2-40B4-BE49-F238E27FC236}">
                <a16:creationId xmlns:a16="http://schemas.microsoft.com/office/drawing/2014/main" id="{96FCE226-1D1C-4E42-BF16-096DDD2F6D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Directed Depth First Search</a:t>
            </a:r>
          </a:p>
        </p:txBody>
      </p:sp>
      <p:sp>
        <p:nvSpPr>
          <p:cNvPr id="21508" name="Oval 3">
            <a:extLst>
              <a:ext uri="{FF2B5EF4-FFF2-40B4-BE49-F238E27FC236}">
                <a16:creationId xmlns:a16="http://schemas.microsoft.com/office/drawing/2014/main" id="{2BB526C9-8F85-4839-A855-17B9057C8B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8200" y="4457700"/>
            <a:ext cx="304800" cy="3048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1509" name="Oval 4">
            <a:extLst>
              <a:ext uri="{FF2B5EF4-FFF2-40B4-BE49-F238E27FC236}">
                <a16:creationId xmlns:a16="http://schemas.microsoft.com/office/drawing/2014/main" id="{153C482C-AD2E-4D55-A21D-5633C51069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1066800"/>
            <a:ext cx="304800" cy="306388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21510" name="Oval 5">
            <a:extLst>
              <a:ext uri="{FF2B5EF4-FFF2-40B4-BE49-F238E27FC236}">
                <a16:creationId xmlns:a16="http://schemas.microsoft.com/office/drawing/2014/main" id="{4C9F1FCB-D171-40B6-9000-7257B95D73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B</a:t>
            </a:r>
          </a:p>
        </p:txBody>
      </p:sp>
      <p:cxnSp>
        <p:nvCxnSpPr>
          <p:cNvPr id="21511" name="AutoShape 6">
            <a:extLst>
              <a:ext uri="{FF2B5EF4-FFF2-40B4-BE49-F238E27FC236}">
                <a16:creationId xmlns:a16="http://schemas.microsoft.com/office/drawing/2014/main" id="{5648CD02-7390-47A1-9141-E445E8C4359F}"/>
              </a:ext>
            </a:extLst>
          </p:cNvPr>
          <p:cNvCxnSpPr>
            <a:cxnSpLocks noChangeShapeType="1"/>
            <a:stCxn id="21508" idx="0"/>
            <a:endCxn id="21509" idx="3"/>
          </p:cNvCxnSpPr>
          <p:nvPr/>
        </p:nvCxnSpPr>
        <p:spPr bwMode="auto">
          <a:xfrm flipV="1">
            <a:off x="2260600" y="1328738"/>
            <a:ext cx="958850" cy="312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1512" name="Oval 7">
            <a:extLst>
              <a:ext uri="{FF2B5EF4-FFF2-40B4-BE49-F238E27FC236}">
                <a16:creationId xmlns:a16="http://schemas.microsoft.com/office/drawing/2014/main" id="{98CF3BAC-8FB0-49A9-BBAC-37ED413BEF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2416175"/>
            <a:ext cx="304800" cy="3048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C</a:t>
            </a:r>
          </a:p>
        </p:txBody>
      </p:sp>
      <p:cxnSp>
        <p:nvCxnSpPr>
          <p:cNvPr id="21513" name="AutoShape 8">
            <a:extLst>
              <a:ext uri="{FF2B5EF4-FFF2-40B4-BE49-F238E27FC236}">
                <a16:creationId xmlns:a16="http://schemas.microsoft.com/office/drawing/2014/main" id="{792FCC93-A576-43D9-B2DB-C074CE42A8DA}"/>
              </a:ext>
            </a:extLst>
          </p:cNvPr>
          <p:cNvCxnSpPr>
            <a:cxnSpLocks noChangeShapeType="1"/>
            <a:stCxn id="21509" idx="5"/>
            <a:endCxn id="21512" idx="1"/>
          </p:cNvCxnSpPr>
          <p:nvPr/>
        </p:nvCxnSpPr>
        <p:spPr bwMode="auto">
          <a:xfrm>
            <a:off x="3435350" y="1328739"/>
            <a:ext cx="1828800" cy="1131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1514" name="Oval 9">
            <a:extLst>
              <a:ext uri="{FF2B5EF4-FFF2-40B4-BE49-F238E27FC236}">
                <a16:creationId xmlns:a16="http://schemas.microsoft.com/office/drawing/2014/main" id="{7F3DED26-EF47-4BF6-8F38-A4AA69EF93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64300" y="24288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G</a:t>
            </a:r>
          </a:p>
        </p:txBody>
      </p:sp>
      <p:cxnSp>
        <p:nvCxnSpPr>
          <p:cNvPr id="21515" name="AutoShape 10">
            <a:extLst>
              <a:ext uri="{FF2B5EF4-FFF2-40B4-BE49-F238E27FC236}">
                <a16:creationId xmlns:a16="http://schemas.microsoft.com/office/drawing/2014/main" id="{768C8771-EFC1-4E2D-95F4-C99D0E27B1C2}"/>
              </a:ext>
            </a:extLst>
          </p:cNvPr>
          <p:cNvCxnSpPr>
            <a:cxnSpLocks noChangeShapeType="1"/>
            <a:stCxn id="21509" idx="6"/>
            <a:endCxn id="21514" idx="1"/>
          </p:cNvCxnSpPr>
          <p:nvPr/>
        </p:nvCxnSpPr>
        <p:spPr bwMode="auto">
          <a:xfrm>
            <a:off x="3479800" y="1220789"/>
            <a:ext cx="3028950" cy="1252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1516" name="Oval 11">
            <a:extLst>
              <a:ext uri="{FF2B5EF4-FFF2-40B4-BE49-F238E27FC236}">
                <a16:creationId xmlns:a16="http://schemas.microsoft.com/office/drawing/2014/main" id="{0103FCD4-6CCB-401F-A98C-F0EDD6146C2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24300" y="35433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21517" name="Oval 12">
            <a:extLst>
              <a:ext uri="{FF2B5EF4-FFF2-40B4-BE49-F238E27FC236}">
                <a16:creationId xmlns:a16="http://schemas.microsoft.com/office/drawing/2014/main" id="{938B76F5-4CA6-47C0-8FEE-9F01A9AFD4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4343400"/>
            <a:ext cx="304800" cy="3048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21518" name="AutoShape 13">
            <a:extLst>
              <a:ext uri="{FF2B5EF4-FFF2-40B4-BE49-F238E27FC236}">
                <a16:creationId xmlns:a16="http://schemas.microsoft.com/office/drawing/2014/main" id="{8DC5088D-53E5-453C-8B25-63E833A624E1}"/>
              </a:ext>
            </a:extLst>
          </p:cNvPr>
          <p:cNvCxnSpPr>
            <a:cxnSpLocks noChangeShapeType="1"/>
            <a:stCxn id="21517" idx="2"/>
            <a:endCxn id="21516" idx="5"/>
          </p:cNvCxnSpPr>
          <p:nvPr/>
        </p:nvCxnSpPr>
        <p:spPr bwMode="auto">
          <a:xfrm flipH="1" flipV="1">
            <a:off x="4184650" y="3803650"/>
            <a:ext cx="1035050" cy="692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519" name="AutoShape 14">
            <a:extLst>
              <a:ext uri="{FF2B5EF4-FFF2-40B4-BE49-F238E27FC236}">
                <a16:creationId xmlns:a16="http://schemas.microsoft.com/office/drawing/2014/main" id="{E3F94D5C-EAF8-4AE5-819F-78059E87A7FE}"/>
              </a:ext>
            </a:extLst>
          </p:cNvPr>
          <p:cNvCxnSpPr>
            <a:cxnSpLocks noChangeShapeType="1"/>
            <a:stCxn id="21517" idx="3"/>
            <a:endCxn id="21508" idx="6"/>
          </p:cNvCxnSpPr>
          <p:nvPr/>
        </p:nvCxnSpPr>
        <p:spPr bwMode="auto">
          <a:xfrm flipH="1">
            <a:off x="2413000" y="4603750"/>
            <a:ext cx="285115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520" name="AutoShape 15">
            <a:extLst>
              <a:ext uri="{FF2B5EF4-FFF2-40B4-BE49-F238E27FC236}">
                <a16:creationId xmlns:a16="http://schemas.microsoft.com/office/drawing/2014/main" id="{BA4FE403-9D3A-4333-996E-90F81E1897B9}"/>
              </a:ext>
            </a:extLst>
          </p:cNvPr>
          <p:cNvCxnSpPr>
            <a:cxnSpLocks noChangeShapeType="1"/>
            <a:stCxn id="21508" idx="7"/>
            <a:endCxn id="21516" idx="3"/>
          </p:cNvCxnSpPr>
          <p:nvPr/>
        </p:nvCxnSpPr>
        <p:spPr bwMode="auto">
          <a:xfrm flipV="1">
            <a:off x="2368550" y="3803650"/>
            <a:ext cx="1600200" cy="698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521" name="AutoShape 16">
            <a:extLst>
              <a:ext uri="{FF2B5EF4-FFF2-40B4-BE49-F238E27FC236}">
                <a16:creationId xmlns:a16="http://schemas.microsoft.com/office/drawing/2014/main" id="{63706CB5-630F-4946-AFC3-4BA525967FA1}"/>
              </a:ext>
            </a:extLst>
          </p:cNvPr>
          <p:cNvCxnSpPr>
            <a:cxnSpLocks noChangeShapeType="1"/>
            <a:stCxn id="21517" idx="7"/>
            <a:endCxn id="21514" idx="3"/>
          </p:cNvCxnSpPr>
          <p:nvPr/>
        </p:nvCxnSpPr>
        <p:spPr bwMode="auto">
          <a:xfrm flipV="1">
            <a:off x="5480050" y="2689226"/>
            <a:ext cx="1028700" cy="1698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522" name="AutoShape 17">
            <a:extLst>
              <a:ext uri="{FF2B5EF4-FFF2-40B4-BE49-F238E27FC236}">
                <a16:creationId xmlns:a16="http://schemas.microsoft.com/office/drawing/2014/main" id="{E261B477-71BC-4A1C-B7EF-2697861DCDFB}"/>
              </a:ext>
            </a:extLst>
          </p:cNvPr>
          <p:cNvCxnSpPr>
            <a:cxnSpLocks noChangeShapeType="1"/>
            <a:stCxn id="21517" idx="0"/>
            <a:endCxn id="21512" idx="4"/>
          </p:cNvCxnSpPr>
          <p:nvPr/>
        </p:nvCxnSpPr>
        <p:spPr bwMode="auto">
          <a:xfrm flipV="1">
            <a:off x="5372100" y="2720976"/>
            <a:ext cx="0" cy="1622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523" name="AutoShape 18">
            <a:extLst>
              <a:ext uri="{FF2B5EF4-FFF2-40B4-BE49-F238E27FC236}">
                <a16:creationId xmlns:a16="http://schemas.microsoft.com/office/drawing/2014/main" id="{8F1E7C40-81C6-419C-BD17-413ADC3B56B7}"/>
              </a:ext>
            </a:extLst>
          </p:cNvPr>
          <p:cNvCxnSpPr>
            <a:cxnSpLocks noChangeShapeType="1"/>
            <a:stCxn id="21512" idx="3"/>
            <a:endCxn id="21516" idx="7"/>
          </p:cNvCxnSpPr>
          <p:nvPr/>
        </p:nvCxnSpPr>
        <p:spPr bwMode="auto">
          <a:xfrm flipH="1">
            <a:off x="4184650" y="2676526"/>
            <a:ext cx="1079500" cy="911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524" name="AutoShape 19">
            <a:extLst>
              <a:ext uri="{FF2B5EF4-FFF2-40B4-BE49-F238E27FC236}">
                <a16:creationId xmlns:a16="http://schemas.microsoft.com/office/drawing/2014/main" id="{A9C586ED-1548-4FE2-AF70-B9CBDEF40E69}"/>
              </a:ext>
            </a:extLst>
          </p:cNvPr>
          <p:cNvCxnSpPr>
            <a:cxnSpLocks noChangeShapeType="1"/>
            <a:stCxn id="21516" idx="0"/>
            <a:endCxn id="21512" idx="2"/>
          </p:cNvCxnSpPr>
          <p:nvPr/>
        </p:nvCxnSpPr>
        <p:spPr bwMode="auto">
          <a:xfrm flipV="1">
            <a:off x="4076700" y="2568576"/>
            <a:ext cx="1143000" cy="974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525" name="AutoShape 20">
            <a:extLst>
              <a:ext uri="{FF2B5EF4-FFF2-40B4-BE49-F238E27FC236}">
                <a16:creationId xmlns:a16="http://schemas.microsoft.com/office/drawing/2014/main" id="{080A5A65-32D3-4D31-80EE-D9D6941EC542}"/>
              </a:ext>
            </a:extLst>
          </p:cNvPr>
          <p:cNvCxnSpPr>
            <a:cxnSpLocks noChangeShapeType="1"/>
            <a:stCxn id="21509" idx="4"/>
            <a:endCxn id="21510" idx="0"/>
          </p:cNvCxnSpPr>
          <p:nvPr/>
        </p:nvCxnSpPr>
        <p:spPr bwMode="auto">
          <a:xfrm>
            <a:off x="3327400" y="1373189"/>
            <a:ext cx="0" cy="992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1526" name="Oval 21">
            <a:extLst>
              <a:ext uri="{FF2B5EF4-FFF2-40B4-BE49-F238E27FC236}">
                <a16:creationId xmlns:a16="http://schemas.microsoft.com/office/drawing/2014/main" id="{3FA012AC-D901-4D80-9687-9AC6F171DF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92575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H</a:t>
            </a:r>
          </a:p>
        </p:txBody>
      </p:sp>
      <p:cxnSp>
        <p:nvCxnSpPr>
          <p:cNvPr id="21527" name="AutoShape 22">
            <a:extLst>
              <a:ext uri="{FF2B5EF4-FFF2-40B4-BE49-F238E27FC236}">
                <a16:creationId xmlns:a16="http://schemas.microsoft.com/office/drawing/2014/main" id="{47FC87C3-4476-4B79-8827-7E5C0B5DFE88}"/>
              </a:ext>
            </a:extLst>
          </p:cNvPr>
          <p:cNvCxnSpPr>
            <a:cxnSpLocks noChangeShapeType="1"/>
            <a:stCxn id="21510" idx="6"/>
            <a:endCxn id="21526" idx="2"/>
          </p:cNvCxnSpPr>
          <p:nvPr/>
        </p:nvCxnSpPr>
        <p:spPr bwMode="auto">
          <a:xfrm>
            <a:off x="3479801" y="2517775"/>
            <a:ext cx="612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528" name="AutoShape 23">
            <a:extLst>
              <a:ext uri="{FF2B5EF4-FFF2-40B4-BE49-F238E27FC236}">
                <a16:creationId xmlns:a16="http://schemas.microsoft.com/office/drawing/2014/main" id="{BD581AA3-7E02-479B-AA55-B5CA7FEA0C8F}"/>
              </a:ext>
            </a:extLst>
          </p:cNvPr>
          <p:cNvCxnSpPr>
            <a:cxnSpLocks noChangeShapeType="1"/>
            <a:stCxn id="21529" idx="7"/>
            <a:endCxn id="21526" idx="3"/>
          </p:cNvCxnSpPr>
          <p:nvPr/>
        </p:nvCxnSpPr>
        <p:spPr bwMode="auto">
          <a:xfrm flipV="1">
            <a:off x="3438525" y="2625726"/>
            <a:ext cx="698500" cy="549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1529" name="Oval 24">
            <a:extLst>
              <a:ext uri="{FF2B5EF4-FFF2-40B4-BE49-F238E27FC236}">
                <a16:creationId xmlns:a16="http://schemas.microsoft.com/office/drawing/2014/main" id="{7E1CAE40-778F-4567-9515-20EAAD78E38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8175" y="313055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I</a:t>
            </a:r>
          </a:p>
        </p:txBody>
      </p:sp>
      <p:cxnSp>
        <p:nvCxnSpPr>
          <p:cNvPr id="21530" name="AutoShape 25">
            <a:extLst>
              <a:ext uri="{FF2B5EF4-FFF2-40B4-BE49-F238E27FC236}">
                <a16:creationId xmlns:a16="http://schemas.microsoft.com/office/drawing/2014/main" id="{00F19075-EF5F-483A-8B22-0958609536DC}"/>
              </a:ext>
            </a:extLst>
          </p:cNvPr>
          <p:cNvCxnSpPr>
            <a:cxnSpLocks noChangeShapeType="1"/>
            <a:stCxn id="21529" idx="0"/>
            <a:endCxn id="21510" idx="4"/>
          </p:cNvCxnSpPr>
          <p:nvPr/>
        </p:nvCxnSpPr>
        <p:spPr bwMode="auto">
          <a:xfrm flipH="1" flipV="1">
            <a:off x="3327401" y="2670176"/>
            <a:ext cx="3175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1531" name="Text Box 26">
            <a:extLst>
              <a:ext uri="{FF2B5EF4-FFF2-40B4-BE49-F238E27FC236}">
                <a16:creationId xmlns:a16="http://schemas.microsoft.com/office/drawing/2014/main" id="{03AF7E41-3625-43BD-925E-0AB2AA491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213" y="4843464"/>
            <a:ext cx="3187700" cy="1936107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dfs(A)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A-F  A-G</a:t>
            </a: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21532" name="Text Box 31">
            <a:extLst>
              <a:ext uri="{FF2B5EF4-FFF2-40B4-BE49-F238E27FC236}">
                <a16:creationId xmlns:a16="http://schemas.microsoft.com/office/drawing/2014/main" id="{A12C3D75-8260-4688-BA76-322AF6171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8938" y="6316663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en-US"/>
              <a:t>Function call stack:</a:t>
            </a:r>
          </a:p>
        </p:txBody>
      </p:sp>
      <p:sp>
        <p:nvSpPr>
          <p:cNvPr id="21533" name="AutoShape 32">
            <a:extLst>
              <a:ext uri="{FF2B5EF4-FFF2-40B4-BE49-F238E27FC236}">
                <a16:creationId xmlns:a16="http://schemas.microsoft.com/office/drawing/2014/main" id="{E55CAA55-6CC4-45ED-ABEA-C8A055AD82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31189" y="6169026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21534" name="Text Box 34">
            <a:extLst>
              <a:ext uri="{FF2B5EF4-FFF2-40B4-BE49-F238E27FC236}">
                <a16:creationId xmlns:a16="http://schemas.microsoft.com/office/drawing/2014/main" id="{209A23A7-5794-473C-8CAF-9C7D82B6D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9497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b="1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dfs(F)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F-E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21535" name="AutoShape 35">
            <a:extLst>
              <a:ext uri="{FF2B5EF4-FFF2-40B4-BE49-F238E27FC236}">
                <a16:creationId xmlns:a16="http://schemas.microsoft.com/office/drawing/2014/main" id="{D0E90CBE-BD47-4F18-B616-F39496E0D9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2814" y="5281614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21536" name="Text Box 36">
            <a:extLst>
              <a:ext uri="{FF2B5EF4-FFF2-40B4-BE49-F238E27FC236}">
                <a16:creationId xmlns:a16="http://schemas.microsoft.com/office/drawing/2014/main" id="{19AA4F5C-16D9-4DE7-952D-5C22E1863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3100" y="30607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dfs(E)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E-C  E-D  E-G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21537" name="AutoShape 37">
            <a:extLst>
              <a:ext uri="{FF2B5EF4-FFF2-40B4-BE49-F238E27FC236}">
                <a16:creationId xmlns:a16="http://schemas.microsoft.com/office/drawing/2014/main" id="{20360C68-3298-4985-A6FA-A7C1356FD7D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59725" y="4381501"/>
            <a:ext cx="274638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21538" name="Text Box 38">
            <a:extLst>
              <a:ext uri="{FF2B5EF4-FFF2-40B4-BE49-F238E27FC236}">
                <a16:creationId xmlns:a16="http://schemas.microsoft.com/office/drawing/2014/main" id="{C00FAF42-0E2B-441B-AE11-FB91C9B25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1336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dfs(C)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C-A  C-D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21539" name="AutoShape 39">
            <a:extLst>
              <a:ext uri="{FF2B5EF4-FFF2-40B4-BE49-F238E27FC236}">
                <a16:creationId xmlns:a16="http://schemas.microsoft.com/office/drawing/2014/main" id="{1F1D1C57-169F-4C63-8293-420D4250D28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96339" y="3455989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21540" name="Text Box 40">
            <a:extLst>
              <a:ext uri="{FF2B5EF4-FFF2-40B4-BE49-F238E27FC236}">
                <a16:creationId xmlns:a16="http://schemas.microsoft.com/office/drawing/2014/main" id="{F2F3C1C0-3EE6-4511-8515-D4A67B99B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1200" y="12573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dfs(D)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D-C  D-F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21541" name="AutoShape 41">
            <a:extLst>
              <a:ext uri="{FF2B5EF4-FFF2-40B4-BE49-F238E27FC236}">
                <a16:creationId xmlns:a16="http://schemas.microsoft.com/office/drawing/2014/main" id="{94530991-9D7E-47F3-B482-501C10E96E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101139" y="2593976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646018-CFDB-4A78-93A3-3A6F9C447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>
            <a:extLst>
              <a:ext uri="{FF2B5EF4-FFF2-40B4-BE49-F238E27FC236}">
                <a16:creationId xmlns:a16="http://schemas.microsoft.com/office/drawing/2014/main" id="{91955E37-4147-4C17-9999-D4E5F9ED11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Directed Depth First Search</a:t>
            </a:r>
          </a:p>
        </p:txBody>
      </p:sp>
      <p:sp>
        <p:nvSpPr>
          <p:cNvPr id="23556" name="Oval 3">
            <a:extLst>
              <a:ext uri="{FF2B5EF4-FFF2-40B4-BE49-F238E27FC236}">
                <a16:creationId xmlns:a16="http://schemas.microsoft.com/office/drawing/2014/main" id="{7532E743-4F65-4E64-AB2F-6848E629A74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8200" y="4457700"/>
            <a:ext cx="304800" cy="3048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3557" name="Oval 4">
            <a:extLst>
              <a:ext uri="{FF2B5EF4-FFF2-40B4-BE49-F238E27FC236}">
                <a16:creationId xmlns:a16="http://schemas.microsoft.com/office/drawing/2014/main" id="{74DE1FA9-DA1D-4096-ACF0-37644B1A94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1066800"/>
            <a:ext cx="304800" cy="306388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23558" name="Oval 5">
            <a:extLst>
              <a:ext uri="{FF2B5EF4-FFF2-40B4-BE49-F238E27FC236}">
                <a16:creationId xmlns:a16="http://schemas.microsoft.com/office/drawing/2014/main" id="{8C0CAE52-B125-40CC-859D-404BD91392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B</a:t>
            </a:r>
          </a:p>
        </p:txBody>
      </p:sp>
      <p:cxnSp>
        <p:nvCxnSpPr>
          <p:cNvPr id="23559" name="AutoShape 6">
            <a:extLst>
              <a:ext uri="{FF2B5EF4-FFF2-40B4-BE49-F238E27FC236}">
                <a16:creationId xmlns:a16="http://schemas.microsoft.com/office/drawing/2014/main" id="{2AAAC6FA-DD61-466B-A422-0884C307DADA}"/>
              </a:ext>
            </a:extLst>
          </p:cNvPr>
          <p:cNvCxnSpPr>
            <a:cxnSpLocks noChangeShapeType="1"/>
            <a:stCxn id="23556" idx="0"/>
            <a:endCxn id="23557" idx="3"/>
          </p:cNvCxnSpPr>
          <p:nvPr/>
        </p:nvCxnSpPr>
        <p:spPr bwMode="auto">
          <a:xfrm flipV="1">
            <a:off x="2260600" y="1328738"/>
            <a:ext cx="958850" cy="312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3560" name="Oval 7">
            <a:extLst>
              <a:ext uri="{FF2B5EF4-FFF2-40B4-BE49-F238E27FC236}">
                <a16:creationId xmlns:a16="http://schemas.microsoft.com/office/drawing/2014/main" id="{29E71B8A-0231-46AB-AA3E-3AF90AB68F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2416175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C</a:t>
            </a:r>
          </a:p>
        </p:txBody>
      </p:sp>
      <p:cxnSp>
        <p:nvCxnSpPr>
          <p:cNvPr id="23561" name="AutoShape 8">
            <a:extLst>
              <a:ext uri="{FF2B5EF4-FFF2-40B4-BE49-F238E27FC236}">
                <a16:creationId xmlns:a16="http://schemas.microsoft.com/office/drawing/2014/main" id="{ED638F96-3BF8-40E9-92D0-8024414E58E8}"/>
              </a:ext>
            </a:extLst>
          </p:cNvPr>
          <p:cNvCxnSpPr>
            <a:cxnSpLocks noChangeShapeType="1"/>
            <a:stCxn id="23557" idx="5"/>
            <a:endCxn id="23560" idx="1"/>
          </p:cNvCxnSpPr>
          <p:nvPr/>
        </p:nvCxnSpPr>
        <p:spPr bwMode="auto">
          <a:xfrm>
            <a:off x="3435350" y="1328739"/>
            <a:ext cx="1828800" cy="1131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3562" name="Oval 9">
            <a:extLst>
              <a:ext uri="{FF2B5EF4-FFF2-40B4-BE49-F238E27FC236}">
                <a16:creationId xmlns:a16="http://schemas.microsoft.com/office/drawing/2014/main" id="{5A84CA6A-DE41-4EDC-BE57-BDA863926E4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64300" y="24288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G</a:t>
            </a:r>
          </a:p>
        </p:txBody>
      </p:sp>
      <p:cxnSp>
        <p:nvCxnSpPr>
          <p:cNvPr id="23563" name="AutoShape 10">
            <a:extLst>
              <a:ext uri="{FF2B5EF4-FFF2-40B4-BE49-F238E27FC236}">
                <a16:creationId xmlns:a16="http://schemas.microsoft.com/office/drawing/2014/main" id="{CE8E973E-458F-4F6B-8864-D182D924F510}"/>
              </a:ext>
            </a:extLst>
          </p:cNvPr>
          <p:cNvCxnSpPr>
            <a:cxnSpLocks noChangeShapeType="1"/>
            <a:stCxn id="23557" idx="6"/>
            <a:endCxn id="23562" idx="1"/>
          </p:cNvCxnSpPr>
          <p:nvPr/>
        </p:nvCxnSpPr>
        <p:spPr bwMode="auto">
          <a:xfrm>
            <a:off x="3479800" y="1220789"/>
            <a:ext cx="3028950" cy="1252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3564" name="Oval 11">
            <a:extLst>
              <a:ext uri="{FF2B5EF4-FFF2-40B4-BE49-F238E27FC236}">
                <a16:creationId xmlns:a16="http://schemas.microsoft.com/office/drawing/2014/main" id="{3637F632-93D3-443D-B0B9-68CEBFFFDA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24300" y="35433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solidFill>
                  <a:schemeClr val="accent2"/>
                </a:solidFill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23565" name="Oval 12">
            <a:extLst>
              <a:ext uri="{FF2B5EF4-FFF2-40B4-BE49-F238E27FC236}">
                <a16:creationId xmlns:a16="http://schemas.microsoft.com/office/drawing/2014/main" id="{0F04BD48-F8EE-40F3-AEB8-8EC284BDAB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4343400"/>
            <a:ext cx="304800" cy="3048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23566" name="AutoShape 13">
            <a:extLst>
              <a:ext uri="{FF2B5EF4-FFF2-40B4-BE49-F238E27FC236}">
                <a16:creationId xmlns:a16="http://schemas.microsoft.com/office/drawing/2014/main" id="{6B73FEFF-23D6-4237-AB4D-3B6AC1BA7F2F}"/>
              </a:ext>
            </a:extLst>
          </p:cNvPr>
          <p:cNvCxnSpPr>
            <a:cxnSpLocks noChangeShapeType="1"/>
            <a:stCxn id="23565" idx="2"/>
            <a:endCxn id="23564" idx="5"/>
          </p:cNvCxnSpPr>
          <p:nvPr/>
        </p:nvCxnSpPr>
        <p:spPr bwMode="auto">
          <a:xfrm flipH="1" flipV="1">
            <a:off x="4184650" y="3803650"/>
            <a:ext cx="1035050" cy="692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567" name="AutoShape 14">
            <a:extLst>
              <a:ext uri="{FF2B5EF4-FFF2-40B4-BE49-F238E27FC236}">
                <a16:creationId xmlns:a16="http://schemas.microsoft.com/office/drawing/2014/main" id="{CF8D21DA-AD55-4F4D-9458-5FC5B479F266}"/>
              </a:ext>
            </a:extLst>
          </p:cNvPr>
          <p:cNvCxnSpPr>
            <a:cxnSpLocks noChangeShapeType="1"/>
            <a:stCxn id="23565" idx="3"/>
            <a:endCxn id="23556" idx="6"/>
          </p:cNvCxnSpPr>
          <p:nvPr/>
        </p:nvCxnSpPr>
        <p:spPr bwMode="auto">
          <a:xfrm flipH="1">
            <a:off x="2413000" y="4603750"/>
            <a:ext cx="285115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568" name="AutoShape 15">
            <a:extLst>
              <a:ext uri="{FF2B5EF4-FFF2-40B4-BE49-F238E27FC236}">
                <a16:creationId xmlns:a16="http://schemas.microsoft.com/office/drawing/2014/main" id="{05638669-4203-4F6F-9CBD-54AFDE536C59}"/>
              </a:ext>
            </a:extLst>
          </p:cNvPr>
          <p:cNvCxnSpPr>
            <a:cxnSpLocks noChangeShapeType="1"/>
            <a:stCxn id="23556" idx="7"/>
            <a:endCxn id="23564" idx="3"/>
          </p:cNvCxnSpPr>
          <p:nvPr/>
        </p:nvCxnSpPr>
        <p:spPr bwMode="auto">
          <a:xfrm flipV="1">
            <a:off x="2368550" y="3803650"/>
            <a:ext cx="1600200" cy="698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569" name="AutoShape 16">
            <a:extLst>
              <a:ext uri="{FF2B5EF4-FFF2-40B4-BE49-F238E27FC236}">
                <a16:creationId xmlns:a16="http://schemas.microsoft.com/office/drawing/2014/main" id="{B69A00E7-5C0E-4690-BDFB-BD89ED69E009}"/>
              </a:ext>
            </a:extLst>
          </p:cNvPr>
          <p:cNvCxnSpPr>
            <a:cxnSpLocks noChangeShapeType="1"/>
            <a:stCxn id="23565" idx="7"/>
            <a:endCxn id="23562" idx="3"/>
          </p:cNvCxnSpPr>
          <p:nvPr/>
        </p:nvCxnSpPr>
        <p:spPr bwMode="auto">
          <a:xfrm flipV="1">
            <a:off x="5480050" y="2689226"/>
            <a:ext cx="1028700" cy="1698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570" name="AutoShape 17">
            <a:extLst>
              <a:ext uri="{FF2B5EF4-FFF2-40B4-BE49-F238E27FC236}">
                <a16:creationId xmlns:a16="http://schemas.microsoft.com/office/drawing/2014/main" id="{E771448D-638A-451A-B6D3-1936D92C6F01}"/>
              </a:ext>
            </a:extLst>
          </p:cNvPr>
          <p:cNvCxnSpPr>
            <a:cxnSpLocks noChangeShapeType="1"/>
            <a:stCxn id="23565" idx="0"/>
            <a:endCxn id="23560" idx="4"/>
          </p:cNvCxnSpPr>
          <p:nvPr/>
        </p:nvCxnSpPr>
        <p:spPr bwMode="auto">
          <a:xfrm flipV="1">
            <a:off x="5372100" y="2720976"/>
            <a:ext cx="0" cy="1622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571" name="AutoShape 18">
            <a:extLst>
              <a:ext uri="{FF2B5EF4-FFF2-40B4-BE49-F238E27FC236}">
                <a16:creationId xmlns:a16="http://schemas.microsoft.com/office/drawing/2014/main" id="{3496A9B3-CE2D-4876-9897-BA9349557B73}"/>
              </a:ext>
            </a:extLst>
          </p:cNvPr>
          <p:cNvCxnSpPr>
            <a:cxnSpLocks noChangeShapeType="1"/>
            <a:stCxn id="23560" idx="3"/>
            <a:endCxn id="23564" idx="7"/>
          </p:cNvCxnSpPr>
          <p:nvPr/>
        </p:nvCxnSpPr>
        <p:spPr bwMode="auto">
          <a:xfrm flipH="1">
            <a:off x="4184650" y="2676526"/>
            <a:ext cx="1079500" cy="911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572" name="AutoShape 19">
            <a:extLst>
              <a:ext uri="{FF2B5EF4-FFF2-40B4-BE49-F238E27FC236}">
                <a16:creationId xmlns:a16="http://schemas.microsoft.com/office/drawing/2014/main" id="{D266908D-5F8C-4309-B7D3-9D8BE9FD6BC2}"/>
              </a:ext>
            </a:extLst>
          </p:cNvPr>
          <p:cNvCxnSpPr>
            <a:cxnSpLocks noChangeShapeType="1"/>
            <a:stCxn id="23564" idx="0"/>
            <a:endCxn id="23560" idx="2"/>
          </p:cNvCxnSpPr>
          <p:nvPr/>
        </p:nvCxnSpPr>
        <p:spPr bwMode="auto">
          <a:xfrm flipV="1">
            <a:off x="4076700" y="2568576"/>
            <a:ext cx="1143000" cy="974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573" name="AutoShape 20">
            <a:extLst>
              <a:ext uri="{FF2B5EF4-FFF2-40B4-BE49-F238E27FC236}">
                <a16:creationId xmlns:a16="http://schemas.microsoft.com/office/drawing/2014/main" id="{184A7DB3-0271-43F1-94F4-0899AB9C8322}"/>
              </a:ext>
            </a:extLst>
          </p:cNvPr>
          <p:cNvCxnSpPr>
            <a:cxnSpLocks noChangeShapeType="1"/>
            <a:stCxn id="23557" idx="4"/>
            <a:endCxn id="23558" idx="0"/>
          </p:cNvCxnSpPr>
          <p:nvPr/>
        </p:nvCxnSpPr>
        <p:spPr bwMode="auto">
          <a:xfrm>
            <a:off x="3327400" y="1373189"/>
            <a:ext cx="0" cy="992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3574" name="Oval 21">
            <a:extLst>
              <a:ext uri="{FF2B5EF4-FFF2-40B4-BE49-F238E27FC236}">
                <a16:creationId xmlns:a16="http://schemas.microsoft.com/office/drawing/2014/main" id="{4D871AEC-0894-4B45-9E95-24A2E92FF8F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92575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H</a:t>
            </a:r>
          </a:p>
        </p:txBody>
      </p:sp>
      <p:cxnSp>
        <p:nvCxnSpPr>
          <p:cNvPr id="23575" name="AutoShape 22">
            <a:extLst>
              <a:ext uri="{FF2B5EF4-FFF2-40B4-BE49-F238E27FC236}">
                <a16:creationId xmlns:a16="http://schemas.microsoft.com/office/drawing/2014/main" id="{C06EA511-5A05-4450-BAE4-3F9B49C8AE22}"/>
              </a:ext>
            </a:extLst>
          </p:cNvPr>
          <p:cNvCxnSpPr>
            <a:cxnSpLocks noChangeShapeType="1"/>
            <a:stCxn id="23558" idx="6"/>
            <a:endCxn id="23574" idx="2"/>
          </p:cNvCxnSpPr>
          <p:nvPr/>
        </p:nvCxnSpPr>
        <p:spPr bwMode="auto">
          <a:xfrm>
            <a:off x="3479801" y="2517775"/>
            <a:ext cx="612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576" name="AutoShape 23">
            <a:extLst>
              <a:ext uri="{FF2B5EF4-FFF2-40B4-BE49-F238E27FC236}">
                <a16:creationId xmlns:a16="http://schemas.microsoft.com/office/drawing/2014/main" id="{753F7B02-3702-4F17-AB22-3B1BE7E46256}"/>
              </a:ext>
            </a:extLst>
          </p:cNvPr>
          <p:cNvCxnSpPr>
            <a:cxnSpLocks noChangeShapeType="1"/>
            <a:stCxn id="23577" idx="7"/>
            <a:endCxn id="23574" idx="3"/>
          </p:cNvCxnSpPr>
          <p:nvPr/>
        </p:nvCxnSpPr>
        <p:spPr bwMode="auto">
          <a:xfrm flipV="1">
            <a:off x="3438525" y="2625726"/>
            <a:ext cx="698500" cy="549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3577" name="Oval 24">
            <a:extLst>
              <a:ext uri="{FF2B5EF4-FFF2-40B4-BE49-F238E27FC236}">
                <a16:creationId xmlns:a16="http://schemas.microsoft.com/office/drawing/2014/main" id="{209A3D9F-F70A-4E0F-955A-E98B117741D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8175" y="313055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I</a:t>
            </a:r>
          </a:p>
        </p:txBody>
      </p:sp>
      <p:cxnSp>
        <p:nvCxnSpPr>
          <p:cNvPr id="23578" name="AutoShape 25">
            <a:extLst>
              <a:ext uri="{FF2B5EF4-FFF2-40B4-BE49-F238E27FC236}">
                <a16:creationId xmlns:a16="http://schemas.microsoft.com/office/drawing/2014/main" id="{78D1FEB5-33AB-453D-B914-5081E4B17069}"/>
              </a:ext>
            </a:extLst>
          </p:cNvPr>
          <p:cNvCxnSpPr>
            <a:cxnSpLocks noChangeShapeType="1"/>
            <a:stCxn id="23577" idx="0"/>
            <a:endCxn id="23558" idx="4"/>
          </p:cNvCxnSpPr>
          <p:nvPr/>
        </p:nvCxnSpPr>
        <p:spPr bwMode="auto">
          <a:xfrm flipH="1" flipV="1">
            <a:off x="3327401" y="2670176"/>
            <a:ext cx="3175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3579" name="Text Box 26">
            <a:extLst>
              <a:ext uri="{FF2B5EF4-FFF2-40B4-BE49-F238E27FC236}">
                <a16:creationId xmlns:a16="http://schemas.microsoft.com/office/drawing/2014/main" id="{97D8CE2D-B1AF-43AC-AD02-C6F013A54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213" y="4843464"/>
            <a:ext cx="3187700" cy="1936107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dfs(A)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A-F  A-G</a:t>
            </a: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23580" name="Text Box 31">
            <a:extLst>
              <a:ext uri="{FF2B5EF4-FFF2-40B4-BE49-F238E27FC236}">
                <a16:creationId xmlns:a16="http://schemas.microsoft.com/office/drawing/2014/main" id="{B8890613-0650-46AC-9F12-3718B70C0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8938" y="6316663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en-US"/>
              <a:t>Function call stack:</a:t>
            </a:r>
          </a:p>
        </p:txBody>
      </p:sp>
      <p:sp>
        <p:nvSpPr>
          <p:cNvPr id="23581" name="AutoShape 32">
            <a:extLst>
              <a:ext uri="{FF2B5EF4-FFF2-40B4-BE49-F238E27FC236}">
                <a16:creationId xmlns:a16="http://schemas.microsoft.com/office/drawing/2014/main" id="{D1C5C50E-6528-4E44-B4D7-90E9B82D78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31189" y="6169026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23582" name="Text Box 33">
            <a:extLst>
              <a:ext uri="{FF2B5EF4-FFF2-40B4-BE49-F238E27FC236}">
                <a16:creationId xmlns:a16="http://schemas.microsoft.com/office/drawing/2014/main" id="{ED8F7852-1940-4EC1-910D-18D0A2F9F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9497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b="1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dfs(F)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F-E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23583" name="AutoShape 34">
            <a:extLst>
              <a:ext uri="{FF2B5EF4-FFF2-40B4-BE49-F238E27FC236}">
                <a16:creationId xmlns:a16="http://schemas.microsoft.com/office/drawing/2014/main" id="{2715E3FD-F8AE-4F3B-9300-050CF2ADD7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2814" y="5281614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23584" name="Text Box 35">
            <a:extLst>
              <a:ext uri="{FF2B5EF4-FFF2-40B4-BE49-F238E27FC236}">
                <a16:creationId xmlns:a16="http://schemas.microsoft.com/office/drawing/2014/main" id="{0FAD9CD3-1AD5-49A6-9E1A-B0726572D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3100" y="30607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dfs(E)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E-C  E-D  E-G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23585" name="AutoShape 36">
            <a:extLst>
              <a:ext uri="{FF2B5EF4-FFF2-40B4-BE49-F238E27FC236}">
                <a16:creationId xmlns:a16="http://schemas.microsoft.com/office/drawing/2014/main" id="{DA1A251C-ED1A-411A-862A-E47D13BE0F6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59725" y="4381501"/>
            <a:ext cx="274638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23586" name="Text Box 37">
            <a:extLst>
              <a:ext uri="{FF2B5EF4-FFF2-40B4-BE49-F238E27FC236}">
                <a16:creationId xmlns:a16="http://schemas.microsoft.com/office/drawing/2014/main" id="{7EF73994-AA47-4A9B-96F9-79D8D4992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1336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dfs(C)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C-A  C-D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23587" name="AutoShape 38">
            <a:extLst>
              <a:ext uri="{FF2B5EF4-FFF2-40B4-BE49-F238E27FC236}">
                <a16:creationId xmlns:a16="http://schemas.microsoft.com/office/drawing/2014/main" id="{1CC1C7BA-5A90-42A8-8AAE-797391E9DD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101139" y="3455989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2892C8-5879-4654-8B79-FBACFD45E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>
            <a:extLst>
              <a:ext uri="{FF2B5EF4-FFF2-40B4-BE49-F238E27FC236}">
                <a16:creationId xmlns:a16="http://schemas.microsoft.com/office/drawing/2014/main" id="{E14383DA-1682-4631-9622-BF4CDB6640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Directed Depth First Search</a:t>
            </a:r>
          </a:p>
        </p:txBody>
      </p:sp>
      <p:sp>
        <p:nvSpPr>
          <p:cNvPr id="25604" name="Oval 3">
            <a:extLst>
              <a:ext uri="{FF2B5EF4-FFF2-40B4-BE49-F238E27FC236}">
                <a16:creationId xmlns:a16="http://schemas.microsoft.com/office/drawing/2014/main" id="{BCF790DD-D822-4A1C-9FE2-AFE962F547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8200" y="4457700"/>
            <a:ext cx="304800" cy="3048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5605" name="Oval 4">
            <a:extLst>
              <a:ext uri="{FF2B5EF4-FFF2-40B4-BE49-F238E27FC236}">
                <a16:creationId xmlns:a16="http://schemas.microsoft.com/office/drawing/2014/main" id="{E57B9995-6264-4411-91DE-8320C49BE6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1066800"/>
            <a:ext cx="304800" cy="306388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25606" name="Oval 5">
            <a:extLst>
              <a:ext uri="{FF2B5EF4-FFF2-40B4-BE49-F238E27FC236}">
                <a16:creationId xmlns:a16="http://schemas.microsoft.com/office/drawing/2014/main" id="{B5B96611-2274-470B-B0E5-A3C1181834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B</a:t>
            </a:r>
          </a:p>
        </p:txBody>
      </p:sp>
      <p:cxnSp>
        <p:nvCxnSpPr>
          <p:cNvPr id="25607" name="AutoShape 6">
            <a:extLst>
              <a:ext uri="{FF2B5EF4-FFF2-40B4-BE49-F238E27FC236}">
                <a16:creationId xmlns:a16="http://schemas.microsoft.com/office/drawing/2014/main" id="{4D2043B2-DFC2-4E09-A1F6-117548EAC00A}"/>
              </a:ext>
            </a:extLst>
          </p:cNvPr>
          <p:cNvCxnSpPr>
            <a:cxnSpLocks noChangeShapeType="1"/>
            <a:stCxn id="25604" idx="0"/>
            <a:endCxn id="25605" idx="3"/>
          </p:cNvCxnSpPr>
          <p:nvPr/>
        </p:nvCxnSpPr>
        <p:spPr bwMode="auto">
          <a:xfrm flipV="1">
            <a:off x="2260600" y="1328738"/>
            <a:ext cx="958850" cy="312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608" name="Oval 7">
            <a:extLst>
              <a:ext uri="{FF2B5EF4-FFF2-40B4-BE49-F238E27FC236}">
                <a16:creationId xmlns:a16="http://schemas.microsoft.com/office/drawing/2014/main" id="{2B0518C3-8F6B-45EF-9206-1BABCFE972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24161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solidFill>
                  <a:schemeClr val="accent2"/>
                </a:solidFill>
                <a:latin typeface="Courier New" panose="02070309020205020404" pitchFamily="49" charset="0"/>
              </a:rPr>
              <a:t>C</a:t>
            </a:r>
          </a:p>
        </p:txBody>
      </p:sp>
      <p:cxnSp>
        <p:nvCxnSpPr>
          <p:cNvPr id="25609" name="AutoShape 8">
            <a:extLst>
              <a:ext uri="{FF2B5EF4-FFF2-40B4-BE49-F238E27FC236}">
                <a16:creationId xmlns:a16="http://schemas.microsoft.com/office/drawing/2014/main" id="{7A026EF5-2249-45EE-91C3-A0DAFF9FD5D9}"/>
              </a:ext>
            </a:extLst>
          </p:cNvPr>
          <p:cNvCxnSpPr>
            <a:cxnSpLocks noChangeShapeType="1"/>
            <a:stCxn id="25605" idx="5"/>
            <a:endCxn id="25608" idx="1"/>
          </p:cNvCxnSpPr>
          <p:nvPr/>
        </p:nvCxnSpPr>
        <p:spPr bwMode="auto">
          <a:xfrm>
            <a:off x="3435350" y="1328739"/>
            <a:ext cx="1828800" cy="1131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610" name="Oval 9">
            <a:extLst>
              <a:ext uri="{FF2B5EF4-FFF2-40B4-BE49-F238E27FC236}">
                <a16:creationId xmlns:a16="http://schemas.microsoft.com/office/drawing/2014/main" id="{D3F3634D-0B75-4B45-ABCB-65F84122BD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64300" y="24288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latin typeface="Courier New" panose="02070309020205020404" pitchFamily="49" charset="0"/>
              </a:rPr>
              <a:t>G</a:t>
            </a:r>
          </a:p>
        </p:txBody>
      </p:sp>
      <p:cxnSp>
        <p:nvCxnSpPr>
          <p:cNvPr id="25611" name="AutoShape 10">
            <a:extLst>
              <a:ext uri="{FF2B5EF4-FFF2-40B4-BE49-F238E27FC236}">
                <a16:creationId xmlns:a16="http://schemas.microsoft.com/office/drawing/2014/main" id="{0F524DA6-903D-4F94-BFCF-C7373AD0C7A6}"/>
              </a:ext>
            </a:extLst>
          </p:cNvPr>
          <p:cNvCxnSpPr>
            <a:cxnSpLocks noChangeShapeType="1"/>
            <a:stCxn id="25605" idx="6"/>
            <a:endCxn id="25610" idx="1"/>
          </p:cNvCxnSpPr>
          <p:nvPr/>
        </p:nvCxnSpPr>
        <p:spPr bwMode="auto">
          <a:xfrm>
            <a:off x="3479800" y="1220789"/>
            <a:ext cx="3028950" cy="1252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612" name="Oval 11">
            <a:extLst>
              <a:ext uri="{FF2B5EF4-FFF2-40B4-BE49-F238E27FC236}">
                <a16:creationId xmlns:a16="http://schemas.microsoft.com/office/drawing/2014/main" id="{E824B8C9-1C59-4B51-98EC-1D3CEDF1E2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24300" y="35433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solidFill>
                  <a:schemeClr val="accent2"/>
                </a:solidFill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25613" name="Oval 12">
            <a:extLst>
              <a:ext uri="{FF2B5EF4-FFF2-40B4-BE49-F238E27FC236}">
                <a16:creationId xmlns:a16="http://schemas.microsoft.com/office/drawing/2014/main" id="{596EE785-C748-454C-AAA4-AD8001EDF82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25614" name="AutoShape 13">
            <a:extLst>
              <a:ext uri="{FF2B5EF4-FFF2-40B4-BE49-F238E27FC236}">
                <a16:creationId xmlns:a16="http://schemas.microsoft.com/office/drawing/2014/main" id="{28622CE6-88A5-47B9-8142-420CF32BA200}"/>
              </a:ext>
            </a:extLst>
          </p:cNvPr>
          <p:cNvCxnSpPr>
            <a:cxnSpLocks noChangeShapeType="1"/>
            <a:stCxn id="25613" idx="2"/>
            <a:endCxn id="25612" idx="5"/>
          </p:cNvCxnSpPr>
          <p:nvPr/>
        </p:nvCxnSpPr>
        <p:spPr bwMode="auto">
          <a:xfrm flipH="1" flipV="1">
            <a:off x="4184650" y="3803650"/>
            <a:ext cx="1035050" cy="692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615" name="AutoShape 14">
            <a:extLst>
              <a:ext uri="{FF2B5EF4-FFF2-40B4-BE49-F238E27FC236}">
                <a16:creationId xmlns:a16="http://schemas.microsoft.com/office/drawing/2014/main" id="{81B2AE30-1E8D-4FE0-A53E-39806D9980F8}"/>
              </a:ext>
            </a:extLst>
          </p:cNvPr>
          <p:cNvCxnSpPr>
            <a:cxnSpLocks noChangeShapeType="1"/>
            <a:stCxn id="25613" idx="3"/>
            <a:endCxn id="25604" idx="6"/>
          </p:cNvCxnSpPr>
          <p:nvPr/>
        </p:nvCxnSpPr>
        <p:spPr bwMode="auto">
          <a:xfrm flipH="1">
            <a:off x="2413000" y="4603750"/>
            <a:ext cx="285115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616" name="AutoShape 15">
            <a:extLst>
              <a:ext uri="{FF2B5EF4-FFF2-40B4-BE49-F238E27FC236}">
                <a16:creationId xmlns:a16="http://schemas.microsoft.com/office/drawing/2014/main" id="{00B491AB-D425-48EF-BB7D-A854E4316FBD}"/>
              </a:ext>
            </a:extLst>
          </p:cNvPr>
          <p:cNvCxnSpPr>
            <a:cxnSpLocks noChangeShapeType="1"/>
            <a:stCxn id="25604" idx="7"/>
            <a:endCxn id="25612" idx="3"/>
          </p:cNvCxnSpPr>
          <p:nvPr/>
        </p:nvCxnSpPr>
        <p:spPr bwMode="auto">
          <a:xfrm flipV="1">
            <a:off x="2368550" y="3803650"/>
            <a:ext cx="1600200" cy="698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617" name="AutoShape 16">
            <a:extLst>
              <a:ext uri="{FF2B5EF4-FFF2-40B4-BE49-F238E27FC236}">
                <a16:creationId xmlns:a16="http://schemas.microsoft.com/office/drawing/2014/main" id="{6E48C1EE-76AA-4EC6-8A54-9850AC9015F0}"/>
              </a:ext>
            </a:extLst>
          </p:cNvPr>
          <p:cNvCxnSpPr>
            <a:cxnSpLocks noChangeShapeType="1"/>
            <a:stCxn id="25613" idx="7"/>
            <a:endCxn id="25610" idx="3"/>
          </p:cNvCxnSpPr>
          <p:nvPr/>
        </p:nvCxnSpPr>
        <p:spPr bwMode="auto">
          <a:xfrm flipV="1">
            <a:off x="5480050" y="2689226"/>
            <a:ext cx="1028700" cy="1698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618" name="AutoShape 17">
            <a:extLst>
              <a:ext uri="{FF2B5EF4-FFF2-40B4-BE49-F238E27FC236}">
                <a16:creationId xmlns:a16="http://schemas.microsoft.com/office/drawing/2014/main" id="{258EBC73-FEC1-4FC0-81AE-5315905FAAC6}"/>
              </a:ext>
            </a:extLst>
          </p:cNvPr>
          <p:cNvCxnSpPr>
            <a:cxnSpLocks noChangeShapeType="1"/>
            <a:stCxn id="25613" idx="0"/>
            <a:endCxn id="25608" idx="4"/>
          </p:cNvCxnSpPr>
          <p:nvPr/>
        </p:nvCxnSpPr>
        <p:spPr bwMode="auto">
          <a:xfrm flipV="1">
            <a:off x="5372100" y="2720976"/>
            <a:ext cx="0" cy="1622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619" name="AutoShape 18">
            <a:extLst>
              <a:ext uri="{FF2B5EF4-FFF2-40B4-BE49-F238E27FC236}">
                <a16:creationId xmlns:a16="http://schemas.microsoft.com/office/drawing/2014/main" id="{1E272BFD-98C3-4D0B-A983-366F8082D436}"/>
              </a:ext>
            </a:extLst>
          </p:cNvPr>
          <p:cNvCxnSpPr>
            <a:cxnSpLocks noChangeShapeType="1"/>
            <a:stCxn id="25608" idx="3"/>
            <a:endCxn id="25612" idx="7"/>
          </p:cNvCxnSpPr>
          <p:nvPr/>
        </p:nvCxnSpPr>
        <p:spPr bwMode="auto">
          <a:xfrm flipH="1">
            <a:off x="4184650" y="2676526"/>
            <a:ext cx="1079500" cy="911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620" name="AutoShape 19">
            <a:extLst>
              <a:ext uri="{FF2B5EF4-FFF2-40B4-BE49-F238E27FC236}">
                <a16:creationId xmlns:a16="http://schemas.microsoft.com/office/drawing/2014/main" id="{0933D411-F849-4BCD-BEF6-77B1936E7CB9}"/>
              </a:ext>
            </a:extLst>
          </p:cNvPr>
          <p:cNvCxnSpPr>
            <a:cxnSpLocks noChangeShapeType="1"/>
            <a:stCxn id="25612" idx="0"/>
            <a:endCxn id="25608" idx="2"/>
          </p:cNvCxnSpPr>
          <p:nvPr/>
        </p:nvCxnSpPr>
        <p:spPr bwMode="auto">
          <a:xfrm flipV="1">
            <a:off x="4076700" y="2568576"/>
            <a:ext cx="1143000" cy="974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621" name="AutoShape 20">
            <a:extLst>
              <a:ext uri="{FF2B5EF4-FFF2-40B4-BE49-F238E27FC236}">
                <a16:creationId xmlns:a16="http://schemas.microsoft.com/office/drawing/2014/main" id="{6320CB86-B2A7-436D-8DF2-4B034E10F670}"/>
              </a:ext>
            </a:extLst>
          </p:cNvPr>
          <p:cNvCxnSpPr>
            <a:cxnSpLocks noChangeShapeType="1"/>
            <a:stCxn id="25605" idx="4"/>
            <a:endCxn id="25606" idx="0"/>
          </p:cNvCxnSpPr>
          <p:nvPr/>
        </p:nvCxnSpPr>
        <p:spPr bwMode="auto">
          <a:xfrm>
            <a:off x="3327400" y="1373189"/>
            <a:ext cx="0" cy="992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622" name="Oval 21">
            <a:extLst>
              <a:ext uri="{FF2B5EF4-FFF2-40B4-BE49-F238E27FC236}">
                <a16:creationId xmlns:a16="http://schemas.microsoft.com/office/drawing/2014/main" id="{C7B99D97-BF32-4549-ACBC-7DD02FBDBE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92575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H</a:t>
            </a:r>
          </a:p>
        </p:txBody>
      </p:sp>
      <p:cxnSp>
        <p:nvCxnSpPr>
          <p:cNvPr id="25623" name="AutoShape 22">
            <a:extLst>
              <a:ext uri="{FF2B5EF4-FFF2-40B4-BE49-F238E27FC236}">
                <a16:creationId xmlns:a16="http://schemas.microsoft.com/office/drawing/2014/main" id="{0E945D06-3736-403C-A19B-697B7E960360}"/>
              </a:ext>
            </a:extLst>
          </p:cNvPr>
          <p:cNvCxnSpPr>
            <a:cxnSpLocks noChangeShapeType="1"/>
            <a:stCxn id="25606" idx="6"/>
            <a:endCxn id="25622" idx="2"/>
          </p:cNvCxnSpPr>
          <p:nvPr/>
        </p:nvCxnSpPr>
        <p:spPr bwMode="auto">
          <a:xfrm>
            <a:off x="3479801" y="2517775"/>
            <a:ext cx="612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624" name="AutoShape 23">
            <a:extLst>
              <a:ext uri="{FF2B5EF4-FFF2-40B4-BE49-F238E27FC236}">
                <a16:creationId xmlns:a16="http://schemas.microsoft.com/office/drawing/2014/main" id="{1B004000-1CAA-4978-BD80-96CBC1CA9C91}"/>
              </a:ext>
            </a:extLst>
          </p:cNvPr>
          <p:cNvCxnSpPr>
            <a:cxnSpLocks noChangeShapeType="1"/>
            <a:stCxn id="25625" idx="7"/>
            <a:endCxn id="25622" idx="3"/>
          </p:cNvCxnSpPr>
          <p:nvPr/>
        </p:nvCxnSpPr>
        <p:spPr bwMode="auto">
          <a:xfrm flipV="1">
            <a:off x="3438525" y="2625726"/>
            <a:ext cx="698500" cy="549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625" name="Oval 24">
            <a:extLst>
              <a:ext uri="{FF2B5EF4-FFF2-40B4-BE49-F238E27FC236}">
                <a16:creationId xmlns:a16="http://schemas.microsoft.com/office/drawing/2014/main" id="{35BB5227-BC48-4871-8F76-2B4A1F94885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8175" y="313055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I</a:t>
            </a:r>
          </a:p>
        </p:txBody>
      </p:sp>
      <p:cxnSp>
        <p:nvCxnSpPr>
          <p:cNvPr id="25626" name="AutoShape 25">
            <a:extLst>
              <a:ext uri="{FF2B5EF4-FFF2-40B4-BE49-F238E27FC236}">
                <a16:creationId xmlns:a16="http://schemas.microsoft.com/office/drawing/2014/main" id="{7481A8E0-B5EF-448F-AAFE-5CB68EA6329F}"/>
              </a:ext>
            </a:extLst>
          </p:cNvPr>
          <p:cNvCxnSpPr>
            <a:cxnSpLocks noChangeShapeType="1"/>
            <a:stCxn id="25625" idx="0"/>
            <a:endCxn id="25606" idx="4"/>
          </p:cNvCxnSpPr>
          <p:nvPr/>
        </p:nvCxnSpPr>
        <p:spPr bwMode="auto">
          <a:xfrm flipH="1" flipV="1">
            <a:off x="3327401" y="2670176"/>
            <a:ext cx="3175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627" name="Text Box 26">
            <a:extLst>
              <a:ext uri="{FF2B5EF4-FFF2-40B4-BE49-F238E27FC236}">
                <a16:creationId xmlns:a16="http://schemas.microsoft.com/office/drawing/2014/main" id="{93DE1362-2A4F-435B-9B2B-F825014C0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213" y="4843464"/>
            <a:ext cx="3187700" cy="1936107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dfs(A)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A-F  A-G</a:t>
            </a: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25628" name="Text Box 31">
            <a:extLst>
              <a:ext uri="{FF2B5EF4-FFF2-40B4-BE49-F238E27FC236}">
                <a16:creationId xmlns:a16="http://schemas.microsoft.com/office/drawing/2014/main" id="{45E3BCC2-7171-4248-A64F-AC1226503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8938" y="6316663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en-US"/>
              <a:t>Function call stack:</a:t>
            </a:r>
          </a:p>
        </p:txBody>
      </p:sp>
      <p:sp>
        <p:nvSpPr>
          <p:cNvPr id="25629" name="AutoShape 32">
            <a:extLst>
              <a:ext uri="{FF2B5EF4-FFF2-40B4-BE49-F238E27FC236}">
                <a16:creationId xmlns:a16="http://schemas.microsoft.com/office/drawing/2014/main" id="{F0829DE3-5155-43E2-806F-4FBD1A8A5B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31189" y="6169026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25630" name="Text Box 33">
            <a:extLst>
              <a:ext uri="{FF2B5EF4-FFF2-40B4-BE49-F238E27FC236}">
                <a16:creationId xmlns:a16="http://schemas.microsoft.com/office/drawing/2014/main" id="{B3161537-71C3-4873-953F-373F3611E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9497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b="1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dfs(F)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F-E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25631" name="AutoShape 34">
            <a:extLst>
              <a:ext uri="{FF2B5EF4-FFF2-40B4-BE49-F238E27FC236}">
                <a16:creationId xmlns:a16="http://schemas.microsoft.com/office/drawing/2014/main" id="{01029C0D-F3D7-4612-90B9-E62480EA011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2814" y="5281614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25632" name="Text Box 35">
            <a:extLst>
              <a:ext uri="{FF2B5EF4-FFF2-40B4-BE49-F238E27FC236}">
                <a16:creationId xmlns:a16="http://schemas.microsoft.com/office/drawing/2014/main" id="{6952733E-F1D7-4F0D-8466-FCB8590B4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3100" y="30607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dfs(E)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E-C  E-D  E-G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25633" name="AutoShape 36">
            <a:extLst>
              <a:ext uri="{FF2B5EF4-FFF2-40B4-BE49-F238E27FC236}">
                <a16:creationId xmlns:a16="http://schemas.microsoft.com/office/drawing/2014/main" id="{A949E657-9077-45ED-B33F-4DD4983DB7F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93125" y="4381501"/>
            <a:ext cx="274638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cxnSp>
        <p:nvCxnSpPr>
          <p:cNvPr id="476199" name="AutoShape 39">
            <a:extLst>
              <a:ext uri="{FF2B5EF4-FFF2-40B4-BE49-F238E27FC236}">
                <a16:creationId xmlns:a16="http://schemas.microsoft.com/office/drawing/2014/main" id="{B9F480CB-6E98-4D09-8208-0AD64EDE25E6}"/>
              </a:ext>
            </a:extLst>
          </p:cNvPr>
          <p:cNvCxnSpPr>
            <a:cxnSpLocks noChangeShapeType="1"/>
            <a:stCxn id="25612" idx="5"/>
            <a:endCxn id="25613" idx="2"/>
          </p:cNvCxnSpPr>
          <p:nvPr/>
        </p:nvCxnSpPr>
        <p:spPr bwMode="auto">
          <a:xfrm>
            <a:off x="4184650" y="3803650"/>
            <a:ext cx="1035050" cy="69215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493735-4E62-4EA7-BC99-865D733A3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7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>
            <a:extLst>
              <a:ext uri="{FF2B5EF4-FFF2-40B4-BE49-F238E27FC236}">
                <a16:creationId xmlns:a16="http://schemas.microsoft.com/office/drawing/2014/main" id="{A757973B-3961-4536-918D-BE8F27939D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Directed Depth First Search</a:t>
            </a:r>
          </a:p>
        </p:txBody>
      </p:sp>
      <p:sp>
        <p:nvSpPr>
          <p:cNvPr id="27652" name="Oval 3">
            <a:extLst>
              <a:ext uri="{FF2B5EF4-FFF2-40B4-BE49-F238E27FC236}">
                <a16:creationId xmlns:a16="http://schemas.microsoft.com/office/drawing/2014/main" id="{FB775352-98F0-4499-94AA-66C019FB8F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8200" y="4457700"/>
            <a:ext cx="304800" cy="3048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7653" name="Oval 4">
            <a:extLst>
              <a:ext uri="{FF2B5EF4-FFF2-40B4-BE49-F238E27FC236}">
                <a16:creationId xmlns:a16="http://schemas.microsoft.com/office/drawing/2014/main" id="{1E048D0C-9706-4993-8BC1-A0ED70A331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1066800"/>
            <a:ext cx="304800" cy="306388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27654" name="Oval 5">
            <a:extLst>
              <a:ext uri="{FF2B5EF4-FFF2-40B4-BE49-F238E27FC236}">
                <a16:creationId xmlns:a16="http://schemas.microsoft.com/office/drawing/2014/main" id="{C56D0F55-B61E-448C-85B5-6F732CDB39A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B</a:t>
            </a:r>
          </a:p>
        </p:txBody>
      </p:sp>
      <p:cxnSp>
        <p:nvCxnSpPr>
          <p:cNvPr id="27655" name="AutoShape 6">
            <a:extLst>
              <a:ext uri="{FF2B5EF4-FFF2-40B4-BE49-F238E27FC236}">
                <a16:creationId xmlns:a16="http://schemas.microsoft.com/office/drawing/2014/main" id="{A7582D13-2CDB-449F-86EB-A0435060DB6A}"/>
              </a:ext>
            </a:extLst>
          </p:cNvPr>
          <p:cNvCxnSpPr>
            <a:cxnSpLocks noChangeShapeType="1"/>
            <a:stCxn id="27652" idx="0"/>
            <a:endCxn id="27653" idx="3"/>
          </p:cNvCxnSpPr>
          <p:nvPr/>
        </p:nvCxnSpPr>
        <p:spPr bwMode="auto">
          <a:xfrm flipV="1">
            <a:off x="2260600" y="1328738"/>
            <a:ext cx="958850" cy="312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656" name="Oval 7">
            <a:extLst>
              <a:ext uri="{FF2B5EF4-FFF2-40B4-BE49-F238E27FC236}">
                <a16:creationId xmlns:a16="http://schemas.microsoft.com/office/drawing/2014/main" id="{DED65CC3-45CE-4ED7-B22B-C37143AB22E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24161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solidFill>
                  <a:schemeClr val="accent2"/>
                </a:solidFill>
                <a:latin typeface="Courier New" panose="02070309020205020404" pitchFamily="49" charset="0"/>
              </a:rPr>
              <a:t>C</a:t>
            </a:r>
          </a:p>
        </p:txBody>
      </p:sp>
      <p:cxnSp>
        <p:nvCxnSpPr>
          <p:cNvPr id="27657" name="AutoShape 8">
            <a:extLst>
              <a:ext uri="{FF2B5EF4-FFF2-40B4-BE49-F238E27FC236}">
                <a16:creationId xmlns:a16="http://schemas.microsoft.com/office/drawing/2014/main" id="{75FF5CA5-AE75-471F-8162-AD4DE6FFAD87}"/>
              </a:ext>
            </a:extLst>
          </p:cNvPr>
          <p:cNvCxnSpPr>
            <a:cxnSpLocks noChangeShapeType="1"/>
            <a:stCxn id="27653" idx="5"/>
            <a:endCxn id="27656" idx="1"/>
          </p:cNvCxnSpPr>
          <p:nvPr/>
        </p:nvCxnSpPr>
        <p:spPr bwMode="auto">
          <a:xfrm>
            <a:off x="3435350" y="1328739"/>
            <a:ext cx="1828800" cy="1131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658" name="Oval 9">
            <a:extLst>
              <a:ext uri="{FF2B5EF4-FFF2-40B4-BE49-F238E27FC236}">
                <a16:creationId xmlns:a16="http://schemas.microsoft.com/office/drawing/2014/main" id="{A253D360-C935-4510-B693-4E2DE52CEE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64300" y="24288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G</a:t>
            </a:r>
          </a:p>
        </p:txBody>
      </p:sp>
      <p:cxnSp>
        <p:nvCxnSpPr>
          <p:cNvPr id="27659" name="AutoShape 10">
            <a:extLst>
              <a:ext uri="{FF2B5EF4-FFF2-40B4-BE49-F238E27FC236}">
                <a16:creationId xmlns:a16="http://schemas.microsoft.com/office/drawing/2014/main" id="{B4E7E1E1-B0CE-477A-ADC4-F040BA416BA6}"/>
              </a:ext>
            </a:extLst>
          </p:cNvPr>
          <p:cNvCxnSpPr>
            <a:cxnSpLocks noChangeShapeType="1"/>
            <a:stCxn id="27653" idx="6"/>
            <a:endCxn id="27658" idx="1"/>
          </p:cNvCxnSpPr>
          <p:nvPr/>
        </p:nvCxnSpPr>
        <p:spPr bwMode="auto">
          <a:xfrm>
            <a:off x="3479800" y="1220789"/>
            <a:ext cx="3028950" cy="1252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660" name="Oval 11">
            <a:extLst>
              <a:ext uri="{FF2B5EF4-FFF2-40B4-BE49-F238E27FC236}">
                <a16:creationId xmlns:a16="http://schemas.microsoft.com/office/drawing/2014/main" id="{9DFAE422-8825-4EB5-88A1-D3ECF4901E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24300" y="35433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solidFill>
                  <a:schemeClr val="accent2"/>
                </a:solidFill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27661" name="Oval 12">
            <a:extLst>
              <a:ext uri="{FF2B5EF4-FFF2-40B4-BE49-F238E27FC236}">
                <a16:creationId xmlns:a16="http://schemas.microsoft.com/office/drawing/2014/main" id="{5D84C505-0FCA-49A1-B287-19F0BC67870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27662" name="AutoShape 13">
            <a:extLst>
              <a:ext uri="{FF2B5EF4-FFF2-40B4-BE49-F238E27FC236}">
                <a16:creationId xmlns:a16="http://schemas.microsoft.com/office/drawing/2014/main" id="{764C863A-1065-4994-A9CD-A38DFE945A18}"/>
              </a:ext>
            </a:extLst>
          </p:cNvPr>
          <p:cNvCxnSpPr>
            <a:cxnSpLocks noChangeShapeType="1"/>
            <a:stCxn id="27661" idx="2"/>
            <a:endCxn id="27660" idx="5"/>
          </p:cNvCxnSpPr>
          <p:nvPr/>
        </p:nvCxnSpPr>
        <p:spPr bwMode="auto">
          <a:xfrm flipH="1" flipV="1">
            <a:off x="4184650" y="3803650"/>
            <a:ext cx="1035050" cy="692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663" name="AutoShape 14">
            <a:extLst>
              <a:ext uri="{FF2B5EF4-FFF2-40B4-BE49-F238E27FC236}">
                <a16:creationId xmlns:a16="http://schemas.microsoft.com/office/drawing/2014/main" id="{7E9993CD-3078-41AD-B6DB-BB697AC048A5}"/>
              </a:ext>
            </a:extLst>
          </p:cNvPr>
          <p:cNvCxnSpPr>
            <a:cxnSpLocks noChangeShapeType="1"/>
            <a:stCxn id="27661" idx="3"/>
            <a:endCxn id="27652" idx="6"/>
          </p:cNvCxnSpPr>
          <p:nvPr/>
        </p:nvCxnSpPr>
        <p:spPr bwMode="auto">
          <a:xfrm flipH="1">
            <a:off x="2413000" y="4603750"/>
            <a:ext cx="285115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664" name="AutoShape 15">
            <a:extLst>
              <a:ext uri="{FF2B5EF4-FFF2-40B4-BE49-F238E27FC236}">
                <a16:creationId xmlns:a16="http://schemas.microsoft.com/office/drawing/2014/main" id="{F141B441-B24D-41F1-AFCE-96AC162EEC4E}"/>
              </a:ext>
            </a:extLst>
          </p:cNvPr>
          <p:cNvCxnSpPr>
            <a:cxnSpLocks noChangeShapeType="1"/>
            <a:stCxn id="27652" idx="7"/>
            <a:endCxn id="27660" idx="3"/>
          </p:cNvCxnSpPr>
          <p:nvPr/>
        </p:nvCxnSpPr>
        <p:spPr bwMode="auto">
          <a:xfrm flipV="1">
            <a:off x="2368550" y="3803650"/>
            <a:ext cx="1600200" cy="698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665" name="AutoShape 16">
            <a:extLst>
              <a:ext uri="{FF2B5EF4-FFF2-40B4-BE49-F238E27FC236}">
                <a16:creationId xmlns:a16="http://schemas.microsoft.com/office/drawing/2014/main" id="{E024CA86-6C72-46FF-ADB2-8E03EE080B39}"/>
              </a:ext>
            </a:extLst>
          </p:cNvPr>
          <p:cNvCxnSpPr>
            <a:cxnSpLocks noChangeShapeType="1"/>
            <a:stCxn id="27661" idx="7"/>
            <a:endCxn id="27658" idx="3"/>
          </p:cNvCxnSpPr>
          <p:nvPr/>
        </p:nvCxnSpPr>
        <p:spPr bwMode="auto">
          <a:xfrm flipV="1">
            <a:off x="5480050" y="2689226"/>
            <a:ext cx="1028700" cy="1698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666" name="AutoShape 17">
            <a:extLst>
              <a:ext uri="{FF2B5EF4-FFF2-40B4-BE49-F238E27FC236}">
                <a16:creationId xmlns:a16="http://schemas.microsoft.com/office/drawing/2014/main" id="{62C69787-0855-4192-A2B5-47F5C852DBE2}"/>
              </a:ext>
            </a:extLst>
          </p:cNvPr>
          <p:cNvCxnSpPr>
            <a:cxnSpLocks noChangeShapeType="1"/>
            <a:stCxn id="27661" idx="0"/>
            <a:endCxn id="27656" idx="4"/>
          </p:cNvCxnSpPr>
          <p:nvPr/>
        </p:nvCxnSpPr>
        <p:spPr bwMode="auto">
          <a:xfrm flipV="1">
            <a:off x="5372100" y="2720976"/>
            <a:ext cx="0" cy="1622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667" name="AutoShape 18">
            <a:extLst>
              <a:ext uri="{FF2B5EF4-FFF2-40B4-BE49-F238E27FC236}">
                <a16:creationId xmlns:a16="http://schemas.microsoft.com/office/drawing/2014/main" id="{025051BC-ACBF-4063-8192-67D895EB5714}"/>
              </a:ext>
            </a:extLst>
          </p:cNvPr>
          <p:cNvCxnSpPr>
            <a:cxnSpLocks noChangeShapeType="1"/>
            <a:stCxn id="27656" idx="3"/>
            <a:endCxn id="27660" idx="7"/>
          </p:cNvCxnSpPr>
          <p:nvPr/>
        </p:nvCxnSpPr>
        <p:spPr bwMode="auto">
          <a:xfrm flipH="1">
            <a:off x="4184650" y="2676526"/>
            <a:ext cx="1079500" cy="911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668" name="AutoShape 19">
            <a:extLst>
              <a:ext uri="{FF2B5EF4-FFF2-40B4-BE49-F238E27FC236}">
                <a16:creationId xmlns:a16="http://schemas.microsoft.com/office/drawing/2014/main" id="{85E9C17D-9855-4704-8A3A-85A22A790224}"/>
              </a:ext>
            </a:extLst>
          </p:cNvPr>
          <p:cNvCxnSpPr>
            <a:cxnSpLocks noChangeShapeType="1"/>
            <a:stCxn id="27660" idx="0"/>
            <a:endCxn id="27656" idx="2"/>
          </p:cNvCxnSpPr>
          <p:nvPr/>
        </p:nvCxnSpPr>
        <p:spPr bwMode="auto">
          <a:xfrm flipV="1">
            <a:off x="4076700" y="2568576"/>
            <a:ext cx="1143000" cy="974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669" name="AutoShape 20">
            <a:extLst>
              <a:ext uri="{FF2B5EF4-FFF2-40B4-BE49-F238E27FC236}">
                <a16:creationId xmlns:a16="http://schemas.microsoft.com/office/drawing/2014/main" id="{F6460BB2-95BD-4B71-9435-7128CE27BE93}"/>
              </a:ext>
            </a:extLst>
          </p:cNvPr>
          <p:cNvCxnSpPr>
            <a:cxnSpLocks noChangeShapeType="1"/>
            <a:stCxn id="27653" idx="4"/>
            <a:endCxn id="27654" idx="0"/>
          </p:cNvCxnSpPr>
          <p:nvPr/>
        </p:nvCxnSpPr>
        <p:spPr bwMode="auto">
          <a:xfrm>
            <a:off x="3327400" y="1373189"/>
            <a:ext cx="0" cy="992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670" name="Oval 21">
            <a:extLst>
              <a:ext uri="{FF2B5EF4-FFF2-40B4-BE49-F238E27FC236}">
                <a16:creationId xmlns:a16="http://schemas.microsoft.com/office/drawing/2014/main" id="{D1A88831-0169-479A-B552-BD3D8BF2CB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92575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H</a:t>
            </a:r>
          </a:p>
        </p:txBody>
      </p:sp>
      <p:cxnSp>
        <p:nvCxnSpPr>
          <p:cNvPr id="27671" name="AutoShape 22">
            <a:extLst>
              <a:ext uri="{FF2B5EF4-FFF2-40B4-BE49-F238E27FC236}">
                <a16:creationId xmlns:a16="http://schemas.microsoft.com/office/drawing/2014/main" id="{222A11D2-186A-4981-98B8-0CFBD75353CA}"/>
              </a:ext>
            </a:extLst>
          </p:cNvPr>
          <p:cNvCxnSpPr>
            <a:cxnSpLocks noChangeShapeType="1"/>
            <a:stCxn id="27654" idx="6"/>
            <a:endCxn id="27670" idx="2"/>
          </p:cNvCxnSpPr>
          <p:nvPr/>
        </p:nvCxnSpPr>
        <p:spPr bwMode="auto">
          <a:xfrm>
            <a:off x="3479801" y="2517775"/>
            <a:ext cx="612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672" name="AutoShape 23">
            <a:extLst>
              <a:ext uri="{FF2B5EF4-FFF2-40B4-BE49-F238E27FC236}">
                <a16:creationId xmlns:a16="http://schemas.microsoft.com/office/drawing/2014/main" id="{1ABCFBDC-30BF-4625-8915-419DDD511C0F}"/>
              </a:ext>
            </a:extLst>
          </p:cNvPr>
          <p:cNvCxnSpPr>
            <a:cxnSpLocks noChangeShapeType="1"/>
            <a:stCxn id="27673" idx="7"/>
            <a:endCxn id="27670" idx="3"/>
          </p:cNvCxnSpPr>
          <p:nvPr/>
        </p:nvCxnSpPr>
        <p:spPr bwMode="auto">
          <a:xfrm flipV="1">
            <a:off x="3438525" y="2625726"/>
            <a:ext cx="698500" cy="549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673" name="Oval 24">
            <a:extLst>
              <a:ext uri="{FF2B5EF4-FFF2-40B4-BE49-F238E27FC236}">
                <a16:creationId xmlns:a16="http://schemas.microsoft.com/office/drawing/2014/main" id="{E863110C-3FE8-46D8-AE73-09AB92A2D52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8175" y="313055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I</a:t>
            </a:r>
          </a:p>
        </p:txBody>
      </p:sp>
      <p:cxnSp>
        <p:nvCxnSpPr>
          <p:cNvPr id="27674" name="AutoShape 25">
            <a:extLst>
              <a:ext uri="{FF2B5EF4-FFF2-40B4-BE49-F238E27FC236}">
                <a16:creationId xmlns:a16="http://schemas.microsoft.com/office/drawing/2014/main" id="{98A067A8-D626-4132-898A-435C17E67442}"/>
              </a:ext>
            </a:extLst>
          </p:cNvPr>
          <p:cNvCxnSpPr>
            <a:cxnSpLocks noChangeShapeType="1"/>
            <a:stCxn id="27673" idx="0"/>
            <a:endCxn id="27654" idx="4"/>
          </p:cNvCxnSpPr>
          <p:nvPr/>
        </p:nvCxnSpPr>
        <p:spPr bwMode="auto">
          <a:xfrm flipH="1" flipV="1">
            <a:off x="3327401" y="2670176"/>
            <a:ext cx="3175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675" name="Text Box 26">
            <a:extLst>
              <a:ext uri="{FF2B5EF4-FFF2-40B4-BE49-F238E27FC236}">
                <a16:creationId xmlns:a16="http://schemas.microsoft.com/office/drawing/2014/main" id="{A449848B-493E-4499-AA37-83767D691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213" y="4843464"/>
            <a:ext cx="3187700" cy="1936107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dfs(A)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A-F  A-G</a:t>
            </a: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27676" name="Text Box 31">
            <a:extLst>
              <a:ext uri="{FF2B5EF4-FFF2-40B4-BE49-F238E27FC236}">
                <a16:creationId xmlns:a16="http://schemas.microsoft.com/office/drawing/2014/main" id="{BFC97DD8-0E4F-4DEB-8F57-483674929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8938" y="6316663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en-US"/>
              <a:t>Function call stack:</a:t>
            </a:r>
          </a:p>
        </p:txBody>
      </p:sp>
      <p:sp>
        <p:nvSpPr>
          <p:cNvPr id="27677" name="AutoShape 32">
            <a:extLst>
              <a:ext uri="{FF2B5EF4-FFF2-40B4-BE49-F238E27FC236}">
                <a16:creationId xmlns:a16="http://schemas.microsoft.com/office/drawing/2014/main" id="{C25E0AEB-F379-41A7-9985-1FC9C8B1DA0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31189" y="6169026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27678" name="Text Box 33">
            <a:extLst>
              <a:ext uri="{FF2B5EF4-FFF2-40B4-BE49-F238E27FC236}">
                <a16:creationId xmlns:a16="http://schemas.microsoft.com/office/drawing/2014/main" id="{B5A369B7-9620-4850-8B3A-DDAC28EF7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9497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b="1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dfs(F)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F-E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27679" name="AutoShape 34">
            <a:extLst>
              <a:ext uri="{FF2B5EF4-FFF2-40B4-BE49-F238E27FC236}">
                <a16:creationId xmlns:a16="http://schemas.microsoft.com/office/drawing/2014/main" id="{3707187D-29D0-4A33-B703-15AC7A3172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2814" y="5281614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27680" name="Text Box 35">
            <a:extLst>
              <a:ext uri="{FF2B5EF4-FFF2-40B4-BE49-F238E27FC236}">
                <a16:creationId xmlns:a16="http://schemas.microsoft.com/office/drawing/2014/main" id="{DA1B1C8D-C17A-4627-B381-34162250CD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3100" y="30607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dfs(E)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E-C  E-D  E-G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27681" name="AutoShape 36">
            <a:extLst>
              <a:ext uri="{FF2B5EF4-FFF2-40B4-BE49-F238E27FC236}">
                <a16:creationId xmlns:a16="http://schemas.microsoft.com/office/drawing/2014/main" id="{70D76061-01A2-402F-B54B-F9651689CA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975725" y="4381501"/>
            <a:ext cx="274638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cxnSp>
        <p:nvCxnSpPr>
          <p:cNvPr id="477221" name="AutoShape 37">
            <a:extLst>
              <a:ext uri="{FF2B5EF4-FFF2-40B4-BE49-F238E27FC236}">
                <a16:creationId xmlns:a16="http://schemas.microsoft.com/office/drawing/2014/main" id="{BEFE4CF0-C24E-453E-B7D7-ACFDBE69B39C}"/>
              </a:ext>
            </a:extLst>
          </p:cNvPr>
          <p:cNvCxnSpPr>
            <a:cxnSpLocks noChangeShapeType="1"/>
            <a:stCxn id="27658" idx="3"/>
            <a:endCxn id="27661" idx="7"/>
          </p:cNvCxnSpPr>
          <p:nvPr/>
        </p:nvCxnSpPr>
        <p:spPr bwMode="auto">
          <a:xfrm flipH="1">
            <a:off x="5480050" y="2689226"/>
            <a:ext cx="1028700" cy="1698625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B14B67-4542-4D35-B3D0-E113F7B49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>
            <a:extLst>
              <a:ext uri="{FF2B5EF4-FFF2-40B4-BE49-F238E27FC236}">
                <a16:creationId xmlns:a16="http://schemas.microsoft.com/office/drawing/2014/main" id="{88525CA3-A10D-403D-B838-748B8F5EF5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Directed Depth First Search</a:t>
            </a:r>
          </a:p>
        </p:txBody>
      </p:sp>
      <p:sp>
        <p:nvSpPr>
          <p:cNvPr id="29700" name="Oval 3">
            <a:extLst>
              <a:ext uri="{FF2B5EF4-FFF2-40B4-BE49-F238E27FC236}">
                <a16:creationId xmlns:a16="http://schemas.microsoft.com/office/drawing/2014/main" id="{000D670B-E901-4290-BFC2-06A9BD60EE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8200" y="4457700"/>
            <a:ext cx="304800" cy="3048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29701" name="Oval 4">
            <a:extLst>
              <a:ext uri="{FF2B5EF4-FFF2-40B4-BE49-F238E27FC236}">
                <a16:creationId xmlns:a16="http://schemas.microsoft.com/office/drawing/2014/main" id="{E90BFF02-7F26-4B3D-8C36-9AB98482BF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1066800"/>
            <a:ext cx="304800" cy="306388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29702" name="Oval 5">
            <a:extLst>
              <a:ext uri="{FF2B5EF4-FFF2-40B4-BE49-F238E27FC236}">
                <a16:creationId xmlns:a16="http://schemas.microsoft.com/office/drawing/2014/main" id="{FDC72363-214E-4BB1-845A-895D395F26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B</a:t>
            </a:r>
          </a:p>
        </p:txBody>
      </p:sp>
      <p:cxnSp>
        <p:nvCxnSpPr>
          <p:cNvPr id="29703" name="AutoShape 6">
            <a:extLst>
              <a:ext uri="{FF2B5EF4-FFF2-40B4-BE49-F238E27FC236}">
                <a16:creationId xmlns:a16="http://schemas.microsoft.com/office/drawing/2014/main" id="{649672B5-B8C6-4597-B897-B1043F326E52}"/>
              </a:ext>
            </a:extLst>
          </p:cNvPr>
          <p:cNvCxnSpPr>
            <a:cxnSpLocks noChangeShapeType="1"/>
            <a:stCxn id="29700" idx="0"/>
            <a:endCxn id="29701" idx="3"/>
          </p:cNvCxnSpPr>
          <p:nvPr/>
        </p:nvCxnSpPr>
        <p:spPr bwMode="auto">
          <a:xfrm flipV="1">
            <a:off x="2260600" y="1328738"/>
            <a:ext cx="958850" cy="312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9704" name="Oval 7">
            <a:extLst>
              <a:ext uri="{FF2B5EF4-FFF2-40B4-BE49-F238E27FC236}">
                <a16:creationId xmlns:a16="http://schemas.microsoft.com/office/drawing/2014/main" id="{047534A5-A085-4D1C-9228-40CE2CDC330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24161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solidFill>
                  <a:schemeClr val="accent2"/>
                </a:solidFill>
                <a:latin typeface="Courier New" panose="02070309020205020404" pitchFamily="49" charset="0"/>
              </a:rPr>
              <a:t>C</a:t>
            </a:r>
          </a:p>
        </p:txBody>
      </p:sp>
      <p:cxnSp>
        <p:nvCxnSpPr>
          <p:cNvPr id="29705" name="AutoShape 8">
            <a:extLst>
              <a:ext uri="{FF2B5EF4-FFF2-40B4-BE49-F238E27FC236}">
                <a16:creationId xmlns:a16="http://schemas.microsoft.com/office/drawing/2014/main" id="{C8B9DC2D-F6BB-4895-88EF-47DBDE171782}"/>
              </a:ext>
            </a:extLst>
          </p:cNvPr>
          <p:cNvCxnSpPr>
            <a:cxnSpLocks noChangeShapeType="1"/>
            <a:stCxn id="29701" idx="5"/>
            <a:endCxn id="29704" idx="1"/>
          </p:cNvCxnSpPr>
          <p:nvPr/>
        </p:nvCxnSpPr>
        <p:spPr bwMode="auto">
          <a:xfrm>
            <a:off x="3435350" y="1328739"/>
            <a:ext cx="1828800" cy="1131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9706" name="Oval 9">
            <a:extLst>
              <a:ext uri="{FF2B5EF4-FFF2-40B4-BE49-F238E27FC236}">
                <a16:creationId xmlns:a16="http://schemas.microsoft.com/office/drawing/2014/main" id="{4415CF34-3B42-4A02-B510-4B2925870D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64300" y="2428875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G</a:t>
            </a:r>
          </a:p>
        </p:txBody>
      </p:sp>
      <p:cxnSp>
        <p:nvCxnSpPr>
          <p:cNvPr id="29707" name="AutoShape 10">
            <a:extLst>
              <a:ext uri="{FF2B5EF4-FFF2-40B4-BE49-F238E27FC236}">
                <a16:creationId xmlns:a16="http://schemas.microsoft.com/office/drawing/2014/main" id="{31A59CC8-466F-4782-82C6-25619008BB29}"/>
              </a:ext>
            </a:extLst>
          </p:cNvPr>
          <p:cNvCxnSpPr>
            <a:cxnSpLocks noChangeShapeType="1"/>
            <a:stCxn id="29701" idx="6"/>
            <a:endCxn id="29706" idx="1"/>
          </p:cNvCxnSpPr>
          <p:nvPr/>
        </p:nvCxnSpPr>
        <p:spPr bwMode="auto">
          <a:xfrm>
            <a:off x="3479800" y="1220789"/>
            <a:ext cx="3028950" cy="1252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9708" name="Oval 11">
            <a:extLst>
              <a:ext uri="{FF2B5EF4-FFF2-40B4-BE49-F238E27FC236}">
                <a16:creationId xmlns:a16="http://schemas.microsoft.com/office/drawing/2014/main" id="{BBA19600-59AB-413C-95F1-4E0A257658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24300" y="35433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solidFill>
                  <a:schemeClr val="accent2"/>
                </a:solidFill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29709" name="Oval 12">
            <a:extLst>
              <a:ext uri="{FF2B5EF4-FFF2-40B4-BE49-F238E27FC236}">
                <a16:creationId xmlns:a16="http://schemas.microsoft.com/office/drawing/2014/main" id="{24C54FE3-428F-4B7A-B072-445EAF1C80A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4343400"/>
            <a:ext cx="304800" cy="3048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29710" name="AutoShape 13">
            <a:extLst>
              <a:ext uri="{FF2B5EF4-FFF2-40B4-BE49-F238E27FC236}">
                <a16:creationId xmlns:a16="http://schemas.microsoft.com/office/drawing/2014/main" id="{B5710642-489F-4829-85A5-05E8AC0C37F1}"/>
              </a:ext>
            </a:extLst>
          </p:cNvPr>
          <p:cNvCxnSpPr>
            <a:cxnSpLocks noChangeShapeType="1"/>
            <a:stCxn id="29709" idx="2"/>
            <a:endCxn id="29708" idx="5"/>
          </p:cNvCxnSpPr>
          <p:nvPr/>
        </p:nvCxnSpPr>
        <p:spPr bwMode="auto">
          <a:xfrm flipH="1" flipV="1">
            <a:off x="4184650" y="3803650"/>
            <a:ext cx="1035050" cy="692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711" name="AutoShape 14">
            <a:extLst>
              <a:ext uri="{FF2B5EF4-FFF2-40B4-BE49-F238E27FC236}">
                <a16:creationId xmlns:a16="http://schemas.microsoft.com/office/drawing/2014/main" id="{B9209E04-2808-4F63-8B60-72B9E7C47F63}"/>
              </a:ext>
            </a:extLst>
          </p:cNvPr>
          <p:cNvCxnSpPr>
            <a:cxnSpLocks noChangeShapeType="1"/>
            <a:stCxn id="29709" idx="3"/>
            <a:endCxn id="29700" idx="6"/>
          </p:cNvCxnSpPr>
          <p:nvPr/>
        </p:nvCxnSpPr>
        <p:spPr bwMode="auto">
          <a:xfrm flipH="1">
            <a:off x="2413000" y="4603750"/>
            <a:ext cx="285115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712" name="AutoShape 15">
            <a:extLst>
              <a:ext uri="{FF2B5EF4-FFF2-40B4-BE49-F238E27FC236}">
                <a16:creationId xmlns:a16="http://schemas.microsoft.com/office/drawing/2014/main" id="{F950A8D4-227E-442F-B8AE-3744F03EAED7}"/>
              </a:ext>
            </a:extLst>
          </p:cNvPr>
          <p:cNvCxnSpPr>
            <a:cxnSpLocks noChangeShapeType="1"/>
            <a:stCxn id="29700" idx="7"/>
            <a:endCxn id="29708" idx="3"/>
          </p:cNvCxnSpPr>
          <p:nvPr/>
        </p:nvCxnSpPr>
        <p:spPr bwMode="auto">
          <a:xfrm flipV="1">
            <a:off x="2368550" y="3803650"/>
            <a:ext cx="1600200" cy="698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713" name="AutoShape 16">
            <a:extLst>
              <a:ext uri="{FF2B5EF4-FFF2-40B4-BE49-F238E27FC236}">
                <a16:creationId xmlns:a16="http://schemas.microsoft.com/office/drawing/2014/main" id="{3AAC67FF-14E8-4BC6-B54C-A395BD638C4E}"/>
              </a:ext>
            </a:extLst>
          </p:cNvPr>
          <p:cNvCxnSpPr>
            <a:cxnSpLocks noChangeShapeType="1"/>
            <a:stCxn id="29709" idx="7"/>
            <a:endCxn id="29706" idx="3"/>
          </p:cNvCxnSpPr>
          <p:nvPr/>
        </p:nvCxnSpPr>
        <p:spPr bwMode="auto">
          <a:xfrm flipV="1">
            <a:off x="5480050" y="2689226"/>
            <a:ext cx="1028700" cy="1698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714" name="AutoShape 17">
            <a:extLst>
              <a:ext uri="{FF2B5EF4-FFF2-40B4-BE49-F238E27FC236}">
                <a16:creationId xmlns:a16="http://schemas.microsoft.com/office/drawing/2014/main" id="{46A17CC8-D67D-4C64-BB92-DDE7387662B3}"/>
              </a:ext>
            </a:extLst>
          </p:cNvPr>
          <p:cNvCxnSpPr>
            <a:cxnSpLocks noChangeShapeType="1"/>
            <a:stCxn id="29709" idx="0"/>
            <a:endCxn id="29704" idx="4"/>
          </p:cNvCxnSpPr>
          <p:nvPr/>
        </p:nvCxnSpPr>
        <p:spPr bwMode="auto">
          <a:xfrm flipV="1">
            <a:off x="5372100" y="2720976"/>
            <a:ext cx="0" cy="1622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715" name="AutoShape 18">
            <a:extLst>
              <a:ext uri="{FF2B5EF4-FFF2-40B4-BE49-F238E27FC236}">
                <a16:creationId xmlns:a16="http://schemas.microsoft.com/office/drawing/2014/main" id="{A8C6C206-E7B9-4E99-B643-BCE340E69359}"/>
              </a:ext>
            </a:extLst>
          </p:cNvPr>
          <p:cNvCxnSpPr>
            <a:cxnSpLocks noChangeShapeType="1"/>
            <a:stCxn id="29704" idx="3"/>
            <a:endCxn id="29708" idx="7"/>
          </p:cNvCxnSpPr>
          <p:nvPr/>
        </p:nvCxnSpPr>
        <p:spPr bwMode="auto">
          <a:xfrm flipH="1">
            <a:off x="4184650" y="2676526"/>
            <a:ext cx="1079500" cy="911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716" name="AutoShape 19">
            <a:extLst>
              <a:ext uri="{FF2B5EF4-FFF2-40B4-BE49-F238E27FC236}">
                <a16:creationId xmlns:a16="http://schemas.microsoft.com/office/drawing/2014/main" id="{5D5DDD0F-5890-47CB-8EB2-72BBB45C608E}"/>
              </a:ext>
            </a:extLst>
          </p:cNvPr>
          <p:cNvCxnSpPr>
            <a:cxnSpLocks noChangeShapeType="1"/>
            <a:stCxn id="29708" idx="0"/>
            <a:endCxn id="29704" idx="2"/>
          </p:cNvCxnSpPr>
          <p:nvPr/>
        </p:nvCxnSpPr>
        <p:spPr bwMode="auto">
          <a:xfrm flipV="1">
            <a:off x="4076700" y="2568576"/>
            <a:ext cx="1143000" cy="974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717" name="AutoShape 20">
            <a:extLst>
              <a:ext uri="{FF2B5EF4-FFF2-40B4-BE49-F238E27FC236}">
                <a16:creationId xmlns:a16="http://schemas.microsoft.com/office/drawing/2014/main" id="{EEC942A4-7700-4522-AB93-1EB0A1610BD9}"/>
              </a:ext>
            </a:extLst>
          </p:cNvPr>
          <p:cNvCxnSpPr>
            <a:cxnSpLocks noChangeShapeType="1"/>
            <a:stCxn id="29701" idx="4"/>
            <a:endCxn id="29702" idx="0"/>
          </p:cNvCxnSpPr>
          <p:nvPr/>
        </p:nvCxnSpPr>
        <p:spPr bwMode="auto">
          <a:xfrm>
            <a:off x="3327400" y="1373189"/>
            <a:ext cx="0" cy="992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9718" name="Oval 21">
            <a:extLst>
              <a:ext uri="{FF2B5EF4-FFF2-40B4-BE49-F238E27FC236}">
                <a16:creationId xmlns:a16="http://schemas.microsoft.com/office/drawing/2014/main" id="{DAD593FB-CCE4-406D-AE1A-6084839143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92575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H</a:t>
            </a:r>
          </a:p>
        </p:txBody>
      </p:sp>
      <p:cxnSp>
        <p:nvCxnSpPr>
          <p:cNvPr id="29719" name="AutoShape 22">
            <a:extLst>
              <a:ext uri="{FF2B5EF4-FFF2-40B4-BE49-F238E27FC236}">
                <a16:creationId xmlns:a16="http://schemas.microsoft.com/office/drawing/2014/main" id="{792B9557-112C-4A89-A21A-349A609434B8}"/>
              </a:ext>
            </a:extLst>
          </p:cNvPr>
          <p:cNvCxnSpPr>
            <a:cxnSpLocks noChangeShapeType="1"/>
            <a:stCxn id="29702" idx="6"/>
            <a:endCxn id="29718" idx="2"/>
          </p:cNvCxnSpPr>
          <p:nvPr/>
        </p:nvCxnSpPr>
        <p:spPr bwMode="auto">
          <a:xfrm>
            <a:off x="3479801" y="2517775"/>
            <a:ext cx="612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720" name="AutoShape 23">
            <a:extLst>
              <a:ext uri="{FF2B5EF4-FFF2-40B4-BE49-F238E27FC236}">
                <a16:creationId xmlns:a16="http://schemas.microsoft.com/office/drawing/2014/main" id="{47A837B5-4A6C-4B9E-8E77-A87CB32D4444}"/>
              </a:ext>
            </a:extLst>
          </p:cNvPr>
          <p:cNvCxnSpPr>
            <a:cxnSpLocks noChangeShapeType="1"/>
            <a:stCxn id="29721" idx="7"/>
            <a:endCxn id="29718" idx="3"/>
          </p:cNvCxnSpPr>
          <p:nvPr/>
        </p:nvCxnSpPr>
        <p:spPr bwMode="auto">
          <a:xfrm flipV="1">
            <a:off x="3438525" y="2625726"/>
            <a:ext cx="698500" cy="549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9721" name="Oval 24">
            <a:extLst>
              <a:ext uri="{FF2B5EF4-FFF2-40B4-BE49-F238E27FC236}">
                <a16:creationId xmlns:a16="http://schemas.microsoft.com/office/drawing/2014/main" id="{952B3151-7ED7-43F1-9849-A18A49D3BD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8175" y="313055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I</a:t>
            </a:r>
          </a:p>
        </p:txBody>
      </p:sp>
      <p:cxnSp>
        <p:nvCxnSpPr>
          <p:cNvPr id="29722" name="AutoShape 25">
            <a:extLst>
              <a:ext uri="{FF2B5EF4-FFF2-40B4-BE49-F238E27FC236}">
                <a16:creationId xmlns:a16="http://schemas.microsoft.com/office/drawing/2014/main" id="{6BE08EE5-AAA8-4336-82AD-A125B9330648}"/>
              </a:ext>
            </a:extLst>
          </p:cNvPr>
          <p:cNvCxnSpPr>
            <a:cxnSpLocks noChangeShapeType="1"/>
            <a:stCxn id="29721" idx="0"/>
            <a:endCxn id="29702" idx="4"/>
          </p:cNvCxnSpPr>
          <p:nvPr/>
        </p:nvCxnSpPr>
        <p:spPr bwMode="auto">
          <a:xfrm flipH="1" flipV="1">
            <a:off x="3327401" y="2670176"/>
            <a:ext cx="3175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9723" name="Text Box 26">
            <a:extLst>
              <a:ext uri="{FF2B5EF4-FFF2-40B4-BE49-F238E27FC236}">
                <a16:creationId xmlns:a16="http://schemas.microsoft.com/office/drawing/2014/main" id="{87A89F33-1D6A-44A0-86E7-13761BD6C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213" y="4843464"/>
            <a:ext cx="3187700" cy="1936107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dfs(A)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A-F  A-G</a:t>
            </a: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29724" name="Text Box 31">
            <a:extLst>
              <a:ext uri="{FF2B5EF4-FFF2-40B4-BE49-F238E27FC236}">
                <a16:creationId xmlns:a16="http://schemas.microsoft.com/office/drawing/2014/main" id="{C40D4998-6E5A-4FDC-94E9-E32F91430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8938" y="6316663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en-US"/>
              <a:t>Function call stack:</a:t>
            </a:r>
          </a:p>
        </p:txBody>
      </p:sp>
      <p:sp>
        <p:nvSpPr>
          <p:cNvPr id="29725" name="AutoShape 32">
            <a:extLst>
              <a:ext uri="{FF2B5EF4-FFF2-40B4-BE49-F238E27FC236}">
                <a16:creationId xmlns:a16="http://schemas.microsoft.com/office/drawing/2014/main" id="{1756E96D-582A-4E77-9D45-E01A7988949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31189" y="6169026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29726" name="Text Box 33">
            <a:extLst>
              <a:ext uri="{FF2B5EF4-FFF2-40B4-BE49-F238E27FC236}">
                <a16:creationId xmlns:a16="http://schemas.microsoft.com/office/drawing/2014/main" id="{214ED817-5F24-4175-A63B-9C8C16E81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9497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b="1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dfs(F)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F-E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29727" name="AutoShape 34">
            <a:extLst>
              <a:ext uri="{FF2B5EF4-FFF2-40B4-BE49-F238E27FC236}">
                <a16:creationId xmlns:a16="http://schemas.microsoft.com/office/drawing/2014/main" id="{FC8A7D50-6BD1-4C6F-8582-1AD20B420A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2814" y="5281614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29728" name="Text Box 35">
            <a:extLst>
              <a:ext uri="{FF2B5EF4-FFF2-40B4-BE49-F238E27FC236}">
                <a16:creationId xmlns:a16="http://schemas.microsoft.com/office/drawing/2014/main" id="{0D0FF660-477E-4707-867E-A9E4F5313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3100" y="30607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dfs(E)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E-C  E-D  E-G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29729" name="AutoShape 36">
            <a:extLst>
              <a:ext uri="{FF2B5EF4-FFF2-40B4-BE49-F238E27FC236}">
                <a16:creationId xmlns:a16="http://schemas.microsoft.com/office/drawing/2014/main" id="{73504394-28EF-49CC-A7FE-27D01328DC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975725" y="4381501"/>
            <a:ext cx="274638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29730" name="Text Box 38">
            <a:extLst>
              <a:ext uri="{FF2B5EF4-FFF2-40B4-BE49-F238E27FC236}">
                <a16:creationId xmlns:a16="http://schemas.microsoft.com/office/drawing/2014/main" id="{291BAB5F-146D-4363-9C9C-2F4F024CA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1336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dfs(G)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29731" name="AutoShape 39">
            <a:extLst>
              <a:ext uri="{FF2B5EF4-FFF2-40B4-BE49-F238E27FC236}">
                <a16:creationId xmlns:a16="http://schemas.microsoft.com/office/drawing/2014/main" id="{8C40F6BC-3927-46F4-A75F-7FD4AEAB86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28050" y="3368676"/>
            <a:ext cx="274638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E29DA8-0125-42D6-88D5-38A59B364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>
            <a:extLst>
              <a:ext uri="{FF2B5EF4-FFF2-40B4-BE49-F238E27FC236}">
                <a16:creationId xmlns:a16="http://schemas.microsoft.com/office/drawing/2014/main" id="{505D9DF9-8329-4113-B6F7-E6C47C14D1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Directed Depth First Search</a:t>
            </a:r>
          </a:p>
        </p:txBody>
      </p:sp>
      <p:sp>
        <p:nvSpPr>
          <p:cNvPr id="31748" name="Oval 3">
            <a:extLst>
              <a:ext uri="{FF2B5EF4-FFF2-40B4-BE49-F238E27FC236}">
                <a16:creationId xmlns:a16="http://schemas.microsoft.com/office/drawing/2014/main" id="{194435D9-7206-4FCE-B6B7-87B82C6BE7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8200" y="4457700"/>
            <a:ext cx="304800" cy="3048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31749" name="Oval 4">
            <a:extLst>
              <a:ext uri="{FF2B5EF4-FFF2-40B4-BE49-F238E27FC236}">
                <a16:creationId xmlns:a16="http://schemas.microsoft.com/office/drawing/2014/main" id="{4D3587E0-605F-4985-BBFF-3E493CEB44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1066800"/>
            <a:ext cx="304800" cy="306388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1750" name="Oval 5">
            <a:extLst>
              <a:ext uri="{FF2B5EF4-FFF2-40B4-BE49-F238E27FC236}">
                <a16:creationId xmlns:a16="http://schemas.microsoft.com/office/drawing/2014/main" id="{92E423AF-DE88-4259-BAEC-57A0C959358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B</a:t>
            </a:r>
          </a:p>
        </p:txBody>
      </p:sp>
      <p:cxnSp>
        <p:nvCxnSpPr>
          <p:cNvPr id="31751" name="AutoShape 6">
            <a:extLst>
              <a:ext uri="{FF2B5EF4-FFF2-40B4-BE49-F238E27FC236}">
                <a16:creationId xmlns:a16="http://schemas.microsoft.com/office/drawing/2014/main" id="{09B7E28B-E69F-4294-8B05-0DDDE6F2936C}"/>
              </a:ext>
            </a:extLst>
          </p:cNvPr>
          <p:cNvCxnSpPr>
            <a:cxnSpLocks noChangeShapeType="1"/>
            <a:stCxn id="31748" idx="0"/>
            <a:endCxn id="31749" idx="3"/>
          </p:cNvCxnSpPr>
          <p:nvPr/>
        </p:nvCxnSpPr>
        <p:spPr bwMode="auto">
          <a:xfrm flipV="1">
            <a:off x="2260600" y="1328738"/>
            <a:ext cx="958850" cy="312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1752" name="Oval 7">
            <a:extLst>
              <a:ext uri="{FF2B5EF4-FFF2-40B4-BE49-F238E27FC236}">
                <a16:creationId xmlns:a16="http://schemas.microsoft.com/office/drawing/2014/main" id="{3CBFCCF1-6EB7-459F-A9F5-B3B1844C49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24161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solidFill>
                  <a:schemeClr val="accent2"/>
                </a:solidFill>
                <a:latin typeface="Courier New" panose="02070309020205020404" pitchFamily="49" charset="0"/>
              </a:rPr>
              <a:t>C</a:t>
            </a:r>
          </a:p>
        </p:txBody>
      </p:sp>
      <p:cxnSp>
        <p:nvCxnSpPr>
          <p:cNvPr id="31753" name="AutoShape 8">
            <a:extLst>
              <a:ext uri="{FF2B5EF4-FFF2-40B4-BE49-F238E27FC236}">
                <a16:creationId xmlns:a16="http://schemas.microsoft.com/office/drawing/2014/main" id="{BD5EDF35-4F27-4E65-B23C-8E92BC494742}"/>
              </a:ext>
            </a:extLst>
          </p:cNvPr>
          <p:cNvCxnSpPr>
            <a:cxnSpLocks noChangeShapeType="1"/>
            <a:stCxn id="31749" idx="5"/>
            <a:endCxn id="31752" idx="1"/>
          </p:cNvCxnSpPr>
          <p:nvPr/>
        </p:nvCxnSpPr>
        <p:spPr bwMode="auto">
          <a:xfrm>
            <a:off x="3435350" y="1328739"/>
            <a:ext cx="1828800" cy="1131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1754" name="Oval 9">
            <a:extLst>
              <a:ext uri="{FF2B5EF4-FFF2-40B4-BE49-F238E27FC236}">
                <a16:creationId xmlns:a16="http://schemas.microsoft.com/office/drawing/2014/main" id="{4213E50E-AC4B-42D0-914F-947AB49DE6E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64300" y="24288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solidFill>
                  <a:schemeClr val="accent2"/>
                </a:solidFill>
                <a:latin typeface="Courier New" panose="02070309020205020404" pitchFamily="49" charset="0"/>
              </a:rPr>
              <a:t>G</a:t>
            </a:r>
          </a:p>
        </p:txBody>
      </p:sp>
      <p:cxnSp>
        <p:nvCxnSpPr>
          <p:cNvPr id="31755" name="AutoShape 10">
            <a:extLst>
              <a:ext uri="{FF2B5EF4-FFF2-40B4-BE49-F238E27FC236}">
                <a16:creationId xmlns:a16="http://schemas.microsoft.com/office/drawing/2014/main" id="{3A7EF972-7D09-4A3F-B943-E8E5FC755F26}"/>
              </a:ext>
            </a:extLst>
          </p:cNvPr>
          <p:cNvCxnSpPr>
            <a:cxnSpLocks noChangeShapeType="1"/>
            <a:stCxn id="31749" idx="6"/>
            <a:endCxn id="31754" idx="1"/>
          </p:cNvCxnSpPr>
          <p:nvPr/>
        </p:nvCxnSpPr>
        <p:spPr bwMode="auto">
          <a:xfrm>
            <a:off x="3479800" y="1220789"/>
            <a:ext cx="3028950" cy="1252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1756" name="Oval 11">
            <a:extLst>
              <a:ext uri="{FF2B5EF4-FFF2-40B4-BE49-F238E27FC236}">
                <a16:creationId xmlns:a16="http://schemas.microsoft.com/office/drawing/2014/main" id="{7FAAD42D-80E5-4B56-809B-F8FABE2D89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24300" y="35433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solidFill>
                  <a:schemeClr val="accent2"/>
                </a:solidFill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31757" name="Oval 12">
            <a:extLst>
              <a:ext uri="{FF2B5EF4-FFF2-40B4-BE49-F238E27FC236}">
                <a16:creationId xmlns:a16="http://schemas.microsoft.com/office/drawing/2014/main" id="{778766A6-9324-47C5-BB72-7D5D755271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31758" name="AutoShape 13">
            <a:extLst>
              <a:ext uri="{FF2B5EF4-FFF2-40B4-BE49-F238E27FC236}">
                <a16:creationId xmlns:a16="http://schemas.microsoft.com/office/drawing/2014/main" id="{8994EED5-DF2E-45BF-A665-D6C8B0B520A2}"/>
              </a:ext>
            </a:extLst>
          </p:cNvPr>
          <p:cNvCxnSpPr>
            <a:cxnSpLocks noChangeShapeType="1"/>
            <a:stCxn id="31757" idx="2"/>
            <a:endCxn id="31756" idx="5"/>
          </p:cNvCxnSpPr>
          <p:nvPr/>
        </p:nvCxnSpPr>
        <p:spPr bwMode="auto">
          <a:xfrm flipH="1" flipV="1">
            <a:off x="4184650" y="3803650"/>
            <a:ext cx="1035050" cy="692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759" name="AutoShape 14">
            <a:extLst>
              <a:ext uri="{FF2B5EF4-FFF2-40B4-BE49-F238E27FC236}">
                <a16:creationId xmlns:a16="http://schemas.microsoft.com/office/drawing/2014/main" id="{E2A5B38C-C23A-43C1-8313-97D4263FA7F6}"/>
              </a:ext>
            </a:extLst>
          </p:cNvPr>
          <p:cNvCxnSpPr>
            <a:cxnSpLocks noChangeShapeType="1"/>
            <a:stCxn id="31757" idx="3"/>
            <a:endCxn id="31748" idx="6"/>
          </p:cNvCxnSpPr>
          <p:nvPr/>
        </p:nvCxnSpPr>
        <p:spPr bwMode="auto">
          <a:xfrm flipH="1">
            <a:off x="2413000" y="4603750"/>
            <a:ext cx="285115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760" name="AutoShape 15">
            <a:extLst>
              <a:ext uri="{FF2B5EF4-FFF2-40B4-BE49-F238E27FC236}">
                <a16:creationId xmlns:a16="http://schemas.microsoft.com/office/drawing/2014/main" id="{F6D26671-B50E-42BE-A6CE-73E664C94035}"/>
              </a:ext>
            </a:extLst>
          </p:cNvPr>
          <p:cNvCxnSpPr>
            <a:cxnSpLocks noChangeShapeType="1"/>
            <a:stCxn id="31748" idx="7"/>
            <a:endCxn id="31756" idx="3"/>
          </p:cNvCxnSpPr>
          <p:nvPr/>
        </p:nvCxnSpPr>
        <p:spPr bwMode="auto">
          <a:xfrm flipV="1">
            <a:off x="2368550" y="3803650"/>
            <a:ext cx="1600200" cy="698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761" name="AutoShape 16">
            <a:extLst>
              <a:ext uri="{FF2B5EF4-FFF2-40B4-BE49-F238E27FC236}">
                <a16:creationId xmlns:a16="http://schemas.microsoft.com/office/drawing/2014/main" id="{85176FF3-3D5F-4EE4-B2E2-863520AC5A72}"/>
              </a:ext>
            </a:extLst>
          </p:cNvPr>
          <p:cNvCxnSpPr>
            <a:cxnSpLocks noChangeShapeType="1"/>
            <a:stCxn id="31757" idx="7"/>
            <a:endCxn id="31754" idx="3"/>
          </p:cNvCxnSpPr>
          <p:nvPr/>
        </p:nvCxnSpPr>
        <p:spPr bwMode="auto">
          <a:xfrm flipV="1">
            <a:off x="5480050" y="2689226"/>
            <a:ext cx="1028700" cy="1698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762" name="AutoShape 17">
            <a:extLst>
              <a:ext uri="{FF2B5EF4-FFF2-40B4-BE49-F238E27FC236}">
                <a16:creationId xmlns:a16="http://schemas.microsoft.com/office/drawing/2014/main" id="{C1A61EEA-9EA5-49E4-B1F6-C83F5553EA0D}"/>
              </a:ext>
            </a:extLst>
          </p:cNvPr>
          <p:cNvCxnSpPr>
            <a:cxnSpLocks noChangeShapeType="1"/>
            <a:stCxn id="31757" idx="0"/>
            <a:endCxn id="31752" idx="4"/>
          </p:cNvCxnSpPr>
          <p:nvPr/>
        </p:nvCxnSpPr>
        <p:spPr bwMode="auto">
          <a:xfrm flipV="1">
            <a:off x="5372100" y="2720976"/>
            <a:ext cx="0" cy="1622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763" name="AutoShape 18">
            <a:extLst>
              <a:ext uri="{FF2B5EF4-FFF2-40B4-BE49-F238E27FC236}">
                <a16:creationId xmlns:a16="http://schemas.microsoft.com/office/drawing/2014/main" id="{8AFEFF89-480B-4E2A-A99C-DDF5EEE70E23}"/>
              </a:ext>
            </a:extLst>
          </p:cNvPr>
          <p:cNvCxnSpPr>
            <a:cxnSpLocks noChangeShapeType="1"/>
            <a:stCxn id="31752" idx="3"/>
            <a:endCxn id="31756" idx="7"/>
          </p:cNvCxnSpPr>
          <p:nvPr/>
        </p:nvCxnSpPr>
        <p:spPr bwMode="auto">
          <a:xfrm flipH="1">
            <a:off x="4184650" y="2676526"/>
            <a:ext cx="1079500" cy="911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764" name="AutoShape 19">
            <a:extLst>
              <a:ext uri="{FF2B5EF4-FFF2-40B4-BE49-F238E27FC236}">
                <a16:creationId xmlns:a16="http://schemas.microsoft.com/office/drawing/2014/main" id="{A2DB0426-72F0-4A41-AB94-42424942A3F2}"/>
              </a:ext>
            </a:extLst>
          </p:cNvPr>
          <p:cNvCxnSpPr>
            <a:cxnSpLocks noChangeShapeType="1"/>
            <a:stCxn id="31756" idx="0"/>
            <a:endCxn id="31752" idx="2"/>
          </p:cNvCxnSpPr>
          <p:nvPr/>
        </p:nvCxnSpPr>
        <p:spPr bwMode="auto">
          <a:xfrm flipV="1">
            <a:off x="4076700" y="2568576"/>
            <a:ext cx="1143000" cy="974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765" name="AutoShape 20">
            <a:extLst>
              <a:ext uri="{FF2B5EF4-FFF2-40B4-BE49-F238E27FC236}">
                <a16:creationId xmlns:a16="http://schemas.microsoft.com/office/drawing/2014/main" id="{7E1C9419-2007-480B-B909-2A3493D48D7E}"/>
              </a:ext>
            </a:extLst>
          </p:cNvPr>
          <p:cNvCxnSpPr>
            <a:cxnSpLocks noChangeShapeType="1"/>
            <a:stCxn id="31749" idx="4"/>
            <a:endCxn id="31750" idx="0"/>
          </p:cNvCxnSpPr>
          <p:nvPr/>
        </p:nvCxnSpPr>
        <p:spPr bwMode="auto">
          <a:xfrm>
            <a:off x="3327400" y="1373189"/>
            <a:ext cx="0" cy="992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1766" name="Oval 21">
            <a:extLst>
              <a:ext uri="{FF2B5EF4-FFF2-40B4-BE49-F238E27FC236}">
                <a16:creationId xmlns:a16="http://schemas.microsoft.com/office/drawing/2014/main" id="{713DAD88-0CC6-4C86-8968-3AAF8D0579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92575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H</a:t>
            </a:r>
          </a:p>
        </p:txBody>
      </p:sp>
      <p:cxnSp>
        <p:nvCxnSpPr>
          <p:cNvPr id="31767" name="AutoShape 22">
            <a:extLst>
              <a:ext uri="{FF2B5EF4-FFF2-40B4-BE49-F238E27FC236}">
                <a16:creationId xmlns:a16="http://schemas.microsoft.com/office/drawing/2014/main" id="{1D1BABD1-5E1D-4479-9CE7-C02EE0C66C30}"/>
              </a:ext>
            </a:extLst>
          </p:cNvPr>
          <p:cNvCxnSpPr>
            <a:cxnSpLocks noChangeShapeType="1"/>
            <a:stCxn id="31750" idx="6"/>
            <a:endCxn id="31766" idx="2"/>
          </p:cNvCxnSpPr>
          <p:nvPr/>
        </p:nvCxnSpPr>
        <p:spPr bwMode="auto">
          <a:xfrm>
            <a:off x="3479801" y="2517775"/>
            <a:ext cx="612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768" name="AutoShape 23">
            <a:extLst>
              <a:ext uri="{FF2B5EF4-FFF2-40B4-BE49-F238E27FC236}">
                <a16:creationId xmlns:a16="http://schemas.microsoft.com/office/drawing/2014/main" id="{4ED93E22-EFA8-44C6-8DC1-C0180BF65877}"/>
              </a:ext>
            </a:extLst>
          </p:cNvPr>
          <p:cNvCxnSpPr>
            <a:cxnSpLocks noChangeShapeType="1"/>
            <a:stCxn id="31769" idx="7"/>
            <a:endCxn id="31766" idx="3"/>
          </p:cNvCxnSpPr>
          <p:nvPr/>
        </p:nvCxnSpPr>
        <p:spPr bwMode="auto">
          <a:xfrm flipV="1">
            <a:off x="3438525" y="2625726"/>
            <a:ext cx="698500" cy="549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1769" name="Oval 24">
            <a:extLst>
              <a:ext uri="{FF2B5EF4-FFF2-40B4-BE49-F238E27FC236}">
                <a16:creationId xmlns:a16="http://schemas.microsoft.com/office/drawing/2014/main" id="{BB9C872C-3FE8-48CA-BBFD-C5CA273D6E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8175" y="313055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I</a:t>
            </a:r>
          </a:p>
        </p:txBody>
      </p:sp>
      <p:cxnSp>
        <p:nvCxnSpPr>
          <p:cNvPr id="31770" name="AutoShape 25">
            <a:extLst>
              <a:ext uri="{FF2B5EF4-FFF2-40B4-BE49-F238E27FC236}">
                <a16:creationId xmlns:a16="http://schemas.microsoft.com/office/drawing/2014/main" id="{9474ABA5-5D0E-453F-8294-0FD8EB267E08}"/>
              </a:ext>
            </a:extLst>
          </p:cNvPr>
          <p:cNvCxnSpPr>
            <a:cxnSpLocks noChangeShapeType="1"/>
            <a:stCxn id="31769" idx="0"/>
            <a:endCxn id="31750" idx="4"/>
          </p:cNvCxnSpPr>
          <p:nvPr/>
        </p:nvCxnSpPr>
        <p:spPr bwMode="auto">
          <a:xfrm flipH="1" flipV="1">
            <a:off x="3327401" y="2670176"/>
            <a:ext cx="3175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1771" name="Text Box 26">
            <a:extLst>
              <a:ext uri="{FF2B5EF4-FFF2-40B4-BE49-F238E27FC236}">
                <a16:creationId xmlns:a16="http://schemas.microsoft.com/office/drawing/2014/main" id="{2E483B1C-EAD3-4366-82F9-9979EF6C9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213" y="4843464"/>
            <a:ext cx="3187700" cy="1936107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dfs(A)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A-F  A-G</a:t>
            </a: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31772" name="Text Box 31">
            <a:extLst>
              <a:ext uri="{FF2B5EF4-FFF2-40B4-BE49-F238E27FC236}">
                <a16:creationId xmlns:a16="http://schemas.microsoft.com/office/drawing/2014/main" id="{9C564484-57BE-4214-AE39-D9F26D84C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8938" y="6316663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en-US"/>
              <a:t>Function call stack:</a:t>
            </a:r>
          </a:p>
        </p:txBody>
      </p:sp>
      <p:sp>
        <p:nvSpPr>
          <p:cNvPr id="31773" name="AutoShape 32">
            <a:extLst>
              <a:ext uri="{FF2B5EF4-FFF2-40B4-BE49-F238E27FC236}">
                <a16:creationId xmlns:a16="http://schemas.microsoft.com/office/drawing/2014/main" id="{CB5FA7F5-3713-49D9-B0D4-B01D9BB5DC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31189" y="6169026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31774" name="Text Box 33">
            <a:extLst>
              <a:ext uri="{FF2B5EF4-FFF2-40B4-BE49-F238E27FC236}">
                <a16:creationId xmlns:a16="http://schemas.microsoft.com/office/drawing/2014/main" id="{C1EE3018-31D5-414D-8E53-C8CE478EE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9497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b="1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dfs(F)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F-E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31775" name="AutoShape 34">
            <a:extLst>
              <a:ext uri="{FF2B5EF4-FFF2-40B4-BE49-F238E27FC236}">
                <a16:creationId xmlns:a16="http://schemas.microsoft.com/office/drawing/2014/main" id="{CB70EA75-307A-47AA-ABB0-30718134F3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2814" y="5281614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31776" name="Text Box 35">
            <a:extLst>
              <a:ext uri="{FF2B5EF4-FFF2-40B4-BE49-F238E27FC236}">
                <a16:creationId xmlns:a16="http://schemas.microsoft.com/office/drawing/2014/main" id="{70471C60-2BA4-4C5F-B701-4691E5AA5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3100" y="30607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dfs(E)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E-C  E-D  E-G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31777" name="AutoShape 36">
            <a:extLst>
              <a:ext uri="{FF2B5EF4-FFF2-40B4-BE49-F238E27FC236}">
                <a16:creationId xmlns:a16="http://schemas.microsoft.com/office/drawing/2014/main" id="{A8C49583-EFC1-4668-A70F-2DC9CD49B23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318625" y="4381501"/>
            <a:ext cx="274638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5FEC09-A5B1-4B5F-B9E5-5EFF25590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>
            <a:extLst>
              <a:ext uri="{FF2B5EF4-FFF2-40B4-BE49-F238E27FC236}">
                <a16:creationId xmlns:a16="http://schemas.microsoft.com/office/drawing/2014/main" id="{628ABE34-C7DD-4392-B50E-634EF4E099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Directed Depth First Search</a:t>
            </a:r>
          </a:p>
        </p:txBody>
      </p:sp>
      <p:sp>
        <p:nvSpPr>
          <p:cNvPr id="33796" name="Oval 3">
            <a:extLst>
              <a:ext uri="{FF2B5EF4-FFF2-40B4-BE49-F238E27FC236}">
                <a16:creationId xmlns:a16="http://schemas.microsoft.com/office/drawing/2014/main" id="{37B858AF-6159-416A-B7CC-58F38499D2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8200" y="44577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33797" name="Oval 4">
            <a:extLst>
              <a:ext uri="{FF2B5EF4-FFF2-40B4-BE49-F238E27FC236}">
                <a16:creationId xmlns:a16="http://schemas.microsoft.com/office/drawing/2014/main" id="{ADBA4306-9F68-4DEC-BB4D-B4BFBEDEC83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1066800"/>
            <a:ext cx="304800" cy="306388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3798" name="Oval 5">
            <a:extLst>
              <a:ext uri="{FF2B5EF4-FFF2-40B4-BE49-F238E27FC236}">
                <a16:creationId xmlns:a16="http://schemas.microsoft.com/office/drawing/2014/main" id="{5B73EA2E-5EFF-4D2A-B991-962A4FECCD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B</a:t>
            </a:r>
          </a:p>
        </p:txBody>
      </p:sp>
      <p:cxnSp>
        <p:nvCxnSpPr>
          <p:cNvPr id="33799" name="AutoShape 6">
            <a:extLst>
              <a:ext uri="{FF2B5EF4-FFF2-40B4-BE49-F238E27FC236}">
                <a16:creationId xmlns:a16="http://schemas.microsoft.com/office/drawing/2014/main" id="{B5A4226B-0A6E-47BB-98CF-1AA97833F725}"/>
              </a:ext>
            </a:extLst>
          </p:cNvPr>
          <p:cNvCxnSpPr>
            <a:cxnSpLocks noChangeShapeType="1"/>
            <a:stCxn id="33796" idx="0"/>
            <a:endCxn id="33797" idx="3"/>
          </p:cNvCxnSpPr>
          <p:nvPr/>
        </p:nvCxnSpPr>
        <p:spPr bwMode="auto">
          <a:xfrm flipV="1">
            <a:off x="2260600" y="1328738"/>
            <a:ext cx="958850" cy="312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3800" name="Oval 7">
            <a:extLst>
              <a:ext uri="{FF2B5EF4-FFF2-40B4-BE49-F238E27FC236}">
                <a16:creationId xmlns:a16="http://schemas.microsoft.com/office/drawing/2014/main" id="{3B036CEF-2EA8-4DF4-9E0B-3322E1E303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24161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solidFill>
                  <a:schemeClr val="accent2"/>
                </a:solidFill>
                <a:latin typeface="Courier New" panose="02070309020205020404" pitchFamily="49" charset="0"/>
              </a:rPr>
              <a:t>C</a:t>
            </a:r>
          </a:p>
        </p:txBody>
      </p:sp>
      <p:cxnSp>
        <p:nvCxnSpPr>
          <p:cNvPr id="33801" name="AutoShape 8">
            <a:extLst>
              <a:ext uri="{FF2B5EF4-FFF2-40B4-BE49-F238E27FC236}">
                <a16:creationId xmlns:a16="http://schemas.microsoft.com/office/drawing/2014/main" id="{BC07A31B-8E53-4953-881D-63966EF9EB7A}"/>
              </a:ext>
            </a:extLst>
          </p:cNvPr>
          <p:cNvCxnSpPr>
            <a:cxnSpLocks noChangeShapeType="1"/>
            <a:stCxn id="33797" idx="5"/>
            <a:endCxn id="33800" idx="1"/>
          </p:cNvCxnSpPr>
          <p:nvPr/>
        </p:nvCxnSpPr>
        <p:spPr bwMode="auto">
          <a:xfrm>
            <a:off x="3435350" y="1328739"/>
            <a:ext cx="1828800" cy="1131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3802" name="Oval 9">
            <a:extLst>
              <a:ext uri="{FF2B5EF4-FFF2-40B4-BE49-F238E27FC236}">
                <a16:creationId xmlns:a16="http://schemas.microsoft.com/office/drawing/2014/main" id="{7726118D-D9C5-4014-994D-4E531D338D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64300" y="24288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solidFill>
                  <a:schemeClr val="accent2"/>
                </a:solidFill>
                <a:latin typeface="Courier New" panose="02070309020205020404" pitchFamily="49" charset="0"/>
              </a:rPr>
              <a:t>G</a:t>
            </a:r>
          </a:p>
        </p:txBody>
      </p:sp>
      <p:cxnSp>
        <p:nvCxnSpPr>
          <p:cNvPr id="33803" name="AutoShape 10">
            <a:extLst>
              <a:ext uri="{FF2B5EF4-FFF2-40B4-BE49-F238E27FC236}">
                <a16:creationId xmlns:a16="http://schemas.microsoft.com/office/drawing/2014/main" id="{1A6C09DA-2052-4B57-A2EA-E82B21E427E3}"/>
              </a:ext>
            </a:extLst>
          </p:cNvPr>
          <p:cNvCxnSpPr>
            <a:cxnSpLocks noChangeShapeType="1"/>
            <a:stCxn id="33797" idx="6"/>
            <a:endCxn id="33802" idx="1"/>
          </p:cNvCxnSpPr>
          <p:nvPr/>
        </p:nvCxnSpPr>
        <p:spPr bwMode="auto">
          <a:xfrm>
            <a:off x="3479800" y="1220789"/>
            <a:ext cx="3028950" cy="1252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3804" name="Oval 11">
            <a:extLst>
              <a:ext uri="{FF2B5EF4-FFF2-40B4-BE49-F238E27FC236}">
                <a16:creationId xmlns:a16="http://schemas.microsoft.com/office/drawing/2014/main" id="{BAE2BA92-CE49-413B-A754-42248BEBFA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24300" y="35433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solidFill>
                  <a:schemeClr val="accent2"/>
                </a:solidFill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33805" name="Oval 12">
            <a:extLst>
              <a:ext uri="{FF2B5EF4-FFF2-40B4-BE49-F238E27FC236}">
                <a16:creationId xmlns:a16="http://schemas.microsoft.com/office/drawing/2014/main" id="{21FA3490-1180-4D56-8784-1D6D60244B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4343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solidFill>
                  <a:schemeClr val="accent2"/>
                </a:solidFill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33806" name="AutoShape 13">
            <a:extLst>
              <a:ext uri="{FF2B5EF4-FFF2-40B4-BE49-F238E27FC236}">
                <a16:creationId xmlns:a16="http://schemas.microsoft.com/office/drawing/2014/main" id="{654C24C1-0948-40E7-9FA5-68FE0B9AF133}"/>
              </a:ext>
            </a:extLst>
          </p:cNvPr>
          <p:cNvCxnSpPr>
            <a:cxnSpLocks noChangeShapeType="1"/>
            <a:stCxn id="33805" idx="2"/>
            <a:endCxn id="33804" idx="5"/>
          </p:cNvCxnSpPr>
          <p:nvPr/>
        </p:nvCxnSpPr>
        <p:spPr bwMode="auto">
          <a:xfrm flipH="1" flipV="1">
            <a:off x="4184650" y="3803650"/>
            <a:ext cx="1035050" cy="692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807" name="AutoShape 14">
            <a:extLst>
              <a:ext uri="{FF2B5EF4-FFF2-40B4-BE49-F238E27FC236}">
                <a16:creationId xmlns:a16="http://schemas.microsoft.com/office/drawing/2014/main" id="{95C241FB-5876-4BF5-9796-0811B0732ADE}"/>
              </a:ext>
            </a:extLst>
          </p:cNvPr>
          <p:cNvCxnSpPr>
            <a:cxnSpLocks noChangeShapeType="1"/>
            <a:stCxn id="33805" idx="3"/>
            <a:endCxn id="33796" idx="6"/>
          </p:cNvCxnSpPr>
          <p:nvPr/>
        </p:nvCxnSpPr>
        <p:spPr bwMode="auto">
          <a:xfrm flipH="1">
            <a:off x="2413000" y="4603750"/>
            <a:ext cx="285115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808" name="AutoShape 15">
            <a:extLst>
              <a:ext uri="{FF2B5EF4-FFF2-40B4-BE49-F238E27FC236}">
                <a16:creationId xmlns:a16="http://schemas.microsoft.com/office/drawing/2014/main" id="{554B17E5-932F-4B5A-A8DD-690F830139D7}"/>
              </a:ext>
            </a:extLst>
          </p:cNvPr>
          <p:cNvCxnSpPr>
            <a:cxnSpLocks noChangeShapeType="1"/>
            <a:stCxn id="33796" idx="7"/>
            <a:endCxn id="33804" idx="3"/>
          </p:cNvCxnSpPr>
          <p:nvPr/>
        </p:nvCxnSpPr>
        <p:spPr bwMode="auto">
          <a:xfrm flipV="1">
            <a:off x="2368550" y="3803650"/>
            <a:ext cx="1600200" cy="698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809" name="AutoShape 16">
            <a:extLst>
              <a:ext uri="{FF2B5EF4-FFF2-40B4-BE49-F238E27FC236}">
                <a16:creationId xmlns:a16="http://schemas.microsoft.com/office/drawing/2014/main" id="{A629A70F-CD01-4BA4-9568-C04F5CFD86D2}"/>
              </a:ext>
            </a:extLst>
          </p:cNvPr>
          <p:cNvCxnSpPr>
            <a:cxnSpLocks noChangeShapeType="1"/>
            <a:stCxn id="33805" idx="7"/>
            <a:endCxn id="33802" idx="3"/>
          </p:cNvCxnSpPr>
          <p:nvPr/>
        </p:nvCxnSpPr>
        <p:spPr bwMode="auto">
          <a:xfrm flipV="1">
            <a:off x="5480050" y="2689226"/>
            <a:ext cx="1028700" cy="1698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810" name="AutoShape 17">
            <a:extLst>
              <a:ext uri="{FF2B5EF4-FFF2-40B4-BE49-F238E27FC236}">
                <a16:creationId xmlns:a16="http://schemas.microsoft.com/office/drawing/2014/main" id="{EF1EAA91-73DC-4730-B6E4-41F9CB6B2353}"/>
              </a:ext>
            </a:extLst>
          </p:cNvPr>
          <p:cNvCxnSpPr>
            <a:cxnSpLocks noChangeShapeType="1"/>
            <a:stCxn id="33805" idx="0"/>
            <a:endCxn id="33800" idx="4"/>
          </p:cNvCxnSpPr>
          <p:nvPr/>
        </p:nvCxnSpPr>
        <p:spPr bwMode="auto">
          <a:xfrm flipV="1">
            <a:off x="5372100" y="2720976"/>
            <a:ext cx="0" cy="1622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811" name="AutoShape 18">
            <a:extLst>
              <a:ext uri="{FF2B5EF4-FFF2-40B4-BE49-F238E27FC236}">
                <a16:creationId xmlns:a16="http://schemas.microsoft.com/office/drawing/2014/main" id="{BA77BA7B-C3C9-4DEC-A521-A950167FBC0D}"/>
              </a:ext>
            </a:extLst>
          </p:cNvPr>
          <p:cNvCxnSpPr>
            <a:cxnSpLocks noChangeShapeType="1"/>
            <a:stCxn id="33800" idx="3"/>
            <a:endCxn id="33804" idx="7"/>
          </p:cNvCxnSpPr>
          <p:nvPr/>
        </p:nvCxnSpPr>
        <p:spPr bwMode="auto">
          <a:xfrm flipH="1">
            <a:off x="4184650" y="2676526"/>
            <a:ext cx="1079500" cy="911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812" name="AutoShape 19">
            <a:extLst>
              <a:ext uri="{FF2B5EF4-FFF2-40B4-BE49-F238E27FC236}">
                <a16:creationId xmlns:a16="http://schemas.microsoft.com/office/drawing/2014/main" id="{96316AFC-8BC9-4FEC-B3C3-DDA18BE7F3DD}"/>
              </a:ext>
            </a:extLst>
          </p:cNvPr>
          <p:cNvCxnSpPr>
            <a:cxnSpLocks noChangeShapeType="1"/>
            <a:stCxn id="33804" idx="0"/>
            <a:endCxn id="33800" idx="2"/>
          </p:cNvCxnSpPr>
          <p:nvPr/>
        </p:nvCxnSpPr>
        <p:spPr bwMode="auto">
          <a:xfrm flipV="1">
            <a:off x="4076700" y="2568576"/>
            <a:ext cx="1143000" cy="974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813" name="AutoShape 20">
            <a:extLst>
              <a:ext uri="{FF2B5EF4-FFF2-40B4-BE49-F238E27FC236}">
                <a16:creationId xmlns:a16="http://schemas.microsoft.com/office/drawing/2014/main" id="{B988FE18-F061-484B-81BC-F70D87BADFA1}"/>
              </a:ext>
            </a:extLst>
          </p:cNvPr>
          <p:cNvCxnSpPr>
            <a:cxnSpLocks noChangeShapeType="1"/>
            <a:stCxn id="33797" idx="4"/>
            <a:endCxn id="33798" idx="0"/>
          </p:cNvCxnSpPr>
          <p:nvPr/>
        </p:nvCxnSpPr>
        <p:spPr bwMode="auto">
          <a:xfrm>
            <a:off x="3327400" y="1373189"/>
            <a:ext cx="0" cy="992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3814" name="Oval 21">
            <a:extLst>
              <a:ext uri="{FF2B5EF4-FFF2-40B4-BE49-F238E27FC236}">
                <a16:creationId xmlns:a16="http://schemas.microsoft.com/office/drawing/2014/main" id="{C02D1175-BF2A-4AA0-9F99-CFC72D14E2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92575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H</a:t>
            </a:r>
          </a:p>
        </p:txBody>
      </p:sp>
      <p:cxnSp>
        <p:nvCxnSpPr>
          <p:cNvPr id="33815" name="AutoShape 22">
            <a:extLst>
              <a:ext uri="{FF2B5EF4-FFF2-40B4-BE49-F238E27FC236}">
                <a16:creationId xmlns:a16="http://schemas.microsoft.com/office/drawing/2014/main" id="{2778C432-E8C0-4A5B-B3E3-3729A00B2764}"/>
              </a:ext>
            </a:extLst>
          </p:cNvPr>
          <p:cNvCxnSpPr>
            <a:cxnSpLocks noChangeShapeType="1"/>
            <a:stCxn id="33798" idx="6"/>
            <a:endCxn id="33814" idx="2"/>
          </p:cNvCxnSpPr>
          <p:nvPr/>
        </p:nvCxnSpPr>
        <p:spPr bwMode="auto">
          <a:xfrm>
            <a:off x="3479801" y="2517775"/>
            <a:ext cx="612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816" name="AutoShape 23">
            <a:extLst>
              <a:ext uri="{FF2B5EF4-FFF2-40B4-BE49-F238E27FC236}">
                <a16:creationId xmlns:a16="http://schemas.microsoft.com/office/drawing/2014/main" id="{499B9565-5270-4B88-85C4-2354028FD80A}"/>
              </a:ext>
            </a:extLst>
          </p:cNvPr>
          <p:cNvCxnSpPr>
            <a:cxnSpLocks noChangeShapeType="1"/>
            <a:stCxn id="33817" idx="7"/>
            <a:endCxn id="33814" idx="3"/>
          </p:cNvCxnSpPr>
          <p:nvPr/>
        </p:nvCxnSpPr>
        <p:spPr bwMode="auto">
          <a:xfrm flipV="1">
            <a:off x="3438525" y="2625726"/>
            <a:ext cx="698500" cy="549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3817" name="Oval 24">
            <a:extLst>
              <a:ext uri="{FF2B5EF4-FFF2-40B4-BE49-F238E27FC236}">
                <a16:creationId xmlns:a16="http://schemas.microsoft.com/office/drawing/2014/main" id="{52C59E1A-99F5-4C4A-8F05-71E7A69D21F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8175" y="313055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I</a:t>
            </a:r>
          </a:p>
        </p:txBody>
      </p:sp>
      <p:cxnSp>
        <p:nvCxnSpPr>
          <p:cNvPr id="33818" name="AutoShape 25">
            <a:extLst>
              <a:ext uri="{FF2B5EF4-FFF2-40B4-BE49-F238E27FC236}">
                <a16:creationId xmlns:a16="http://schemas.microsoft.com/office/drawing/2014/main" id="{DB89C000-6FE7-4D85-9F18-A8D5A20CFD2B}"/>
              </a:ext>
            </a:extLst>
          </p:cNvPr>
          <p:cNvCxnSpPr>
            <a:cxnSpLocks noChangeShapeType="1"/>
            <a:stCxn id="33817" idx="0"/>
            <a:endCxn id="33798" idx="4"/>
          </p:cNvCxnSpPr>
          <p:nvPr/>
        </p:nvCxnSpPr>
        <p:spPr bwMode="auto">
          <a:xfrm flipH="1" flipV="1">
            <a:off x="3327401" y="2670176"/>
            <a:ext cx="3175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3819" name="Text Box 26">
            <a:extLst>
              <a:ext uri="{FF2B5EF4-FFF2-40B4-BE49-F238E27FC236}">
                <a16:creationId xmlns:a16="http://schemas.microsoft.com/office/drawing/2014/main" id="{E38AC71D-8790-4CBD-AE76-B991A8911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213" y="4843464"/>
            <a:ext cx="3187700" cy="1936107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dfs(A)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A-F  A-G</a:t>
            </a: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33820" name="Text Box 31">
            <a:extLst>
              <a:ext uri="{FF2B5EF4-FFF2-40B4-BE49-F238E27FC236}">
                <a16:creationId xmlns:a16="http://schemas.microsoft.com/office/drawing/2014/main" id="{F7BF3C3D-6A7D-4418-962D-02C5B34BF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8938" y="6316663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en-US"/>
              <a:t>Function call stack:</a:t>
            </a:r>
          </a:p>
        </p:txBody>
      </p:sp>
      <p:sp>
        <p:nvSpPr>
          <p:cNvPr id="33821" name="AutoShape 32">
            <a:extLst>
              <a:ext uri="{FF2B5EF4-FFF2-40B4-BE49-F238E27FC236}">
                <a16:creationId xmlns:a16="http://schemas.microsoft.com/office/drawing/2014/main" id="{9BE6903B-04C4-465F-A679-6E685BD8004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31189" y="6169026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33822" name="Text Box 33">
            <a:extLst>
              <a:ext uri="{FF2B5EF4-FFF2-40B4-BE49-F238E27FC236}">
                <a16:creationId xmlns:a16="http://schemas.microsoft.com/office/drawing/2014/main" id="{D1D37D76-2030-4485-9CFF-90B5A79C5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949700"/>
            <a:ext cx="3187700" cy="200818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b="1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 b="1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dfs(F)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F-E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 sz="160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33823" name="AutoShape 34">
            <a:extLst>
              <a:ext uri="{FF2B5EF4-FFF2-40B4-BE49-F238E27FC236}">
                <a16:creationId xmlns:a16="http://schemas.microsoft.com/office/drawing/2014/main" id="{13899595-D04B-4A86-9280-76F4F1B2BD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913814" y="5281614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6ED070-EAD6-43DF-927F-072128A5A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>
            <a:extLst>
              <a:ext uri="{FF2B5EF4-FFF2-40B4-BE49-F238E27FC236}">
                <a16:creationId xmlns:a16="http://schemas.microsoft.com/office/drawing/2014/main" id="{8F47DEBD-B2C1-45BE-86C3-4B56296D3F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Directed Depth First Search</a:t>
            </a:r>
          </a:p>
        </p:txBody>
      </p:sp>
      <p:sp>
        <p:nvSpPr>
          <p:cNvPr id="35844" name="Oval 3">
            <a:extLst>
              <a:ext uri="{FF2B5EF4-FFF2-40B4-BE49-F238E27FC236}">
                <a16:creationId xmlns:a16="http://schemas.microsoft.com/office/drawing/2014/main" id="{1CCA7A5E-CC69-4047-A4AE-2A0B4321C7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8200" y="44577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solidFill>
                  <a:schemeClr val="accent2"/>
                </a:solidFill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35845" name="Oval 4">
            <a:extLst>
              <a:ext uri="{FF2B5EF4-FFF2-40B4-BE49-F238E27FC236}">
                <a16:creationId xmlns:a16="http://schemas.microsoft.com/office/drawing/2014/main" id="{AD7FEF00-96B1-4144-BE64-45B38782DF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1066800"/>
            <a:ext cx="304800" cy="306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5846" name="Oval 5">
            <a:extLst>
              <a:ext uri="{FF2B5EF4-FFF2-40B4-BE49-F238E27FC236}">
                <a16:creationId xmlns:a16="http://schemas.microsoft.com/office/drawing/2014/main" id="{FC1893D7-90F2-4056-98D8-5061A85C705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B</a:t>
            </a:r>
          </a:p>
        </p:txBody>
      </p:sp>
      <p:cxnSp>
        <p:nvCxnSpPr>
          <p:cNvPr id="35847" name="AutoShape 6">
            <a:extLst>
              <a:ext uri="{FF2B5EF4-FFF2-40B4-BE49-F238E27FC236}">
                <a16:creationId xmlns:a16="http://schemas.microsoft.com/office/drawing/2014/main" id="{A1A73CB6-AA0E-4CEB-9B4C-0AC94E2FF9B5}"/>
              </a:ext>
            </a:extLst>
          </p:cNvPr>
          <p:cNvCxnSpPr>
            <a:cxnSpLocks noChangeShapeType="1"/>
            <a:stCxn id="35844" idx="0"/>
            <a:endCxn id="35845" idx="3"/>
          </p:cNvCxnSpPr>
          <p:nvPr/>
        </p:nvCxnSpPr>
        <p:spPr bwMode="auto">
          <a:xfrm flipV="1">
            <a:off x="2260600" y="1328738"/>
            <a:ext cx="958850" cy="312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5848" name="Oval 7">
            <a:extLst>
              <a:ext uri="{FF2B5EF4-FFF2-40B4-BE49-F238E27FC236}">
                <a16:creationId xmlns:a16="http://schemas.microsoft.com/office/drawing/2014/main" id="{ED865725-22C7-4C37-B86F-135429660F2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24161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solidFill>
                  <a:schemeClr val="accent2"/>
                </a:solidFill>
                <a:latin typeface="Courier New" panose="02070309020205020404" pitchFamily="49" charset="0"/>
              </a:rPr>
              <a:t>C</a:t>
            </a:r>
          </a:p>
        </p:txBody>
      </p:sp>
      <p:cxnSp>
        <p:nvCxnSpPr>
          <p:cNvPr id="35849" name="AutoShape 8">
            <a:extLst>
              <a:ext uri="{FF2B5EF4-FFF2-40B4-BE49-F238E27FC236}">
                <a16:creationId xmlns:a16="http://schemas.microsoft.com/office/drawing/2014/main" id="{EFAC3B30-9D20-4411-9861-5103B15A878C}"/>
              </a:ext>
            </a:extLst>
          </p:cNvPr>
          <p:cNvCxnSpPr>
            <a:cxnSpLocks noChangeShapeType="1"/>
            <a:stCxn id="35845" idx="5"/>
            <a:endCxn id="35848" idx="1"/>
          </p:cNvCxnSpPr>
          <p:nvPr/>
        </p:nvCxnSpPr>
        <p:spPr bwMode="auto">
          <a:xfrm>
            <a:off x="3435350" y="1328739"/>
            <a:ext cx="1828800" cy="1131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5850" name="Oval 9">
            <a:extLst>
              <a:ext uri="{FF2B5EF4-FFF2-40B4-BE49-F238E27FC236}">
                <a16:creationId xmlns:a16="http://schemas.microsoft.com/office/drawing/2014/main" id="{FC4D859F-CBBB-4701-B8DC-DBE730DFBF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64300" y="24288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solidFill>
                  <a:schemeClr val="accent2"/>
                </a:solidFill>
                <a:latin typeface="Courier New" panose="02070309020205020404" pitchFamily="49" charset="0"/>
              </a:rPr>
              <a:t>G</a:t>
            </a:r>
          </a:p>
        </p:txBody>
      </p:sp>
      <p:cxnSp>
        <p:nvCxnSpPr>
          <p:cNvPr id="35851" name="AutoShape 10">
            <a:extLst>
              <a:ext uri="{FF2B5EF4-FFF2-40B4-BE49-F238E27FC236}">
                <a16:creationId xmlns:a16="http://schemas.microsoft.com/office/drawing/2014/main" id="{3AD117BA-9998-4715-A773-D3319D4D2826}"/>
              </a:ext>
            </a:extLst>
          </p:cNvPr>
          <p:cNvCxnSpPr>
            <a:cxnSpLocks noChangeShapeType="1"/>
            <a:stCxn id="35845" idx="6"/>
            <a:endCxn id="35850" idx="1"/>
          </p:cNvCxnSpPr>
          <p:nvPr/>
        </p:nvCxnSpPr>
        <p:spPr bwMode="auto">
          <a:xfrm>
            <a:off x="3479800" y="1220789"/>
            <a:ext cx="3028950" cy="1252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5852" name="Oval 11">
            <a:extLst>
              <a:ext uri="{FF2B5EF4-FFF2-40B4-BE49-F238E27FC236}">
                <a16:creationId xmlns:a16="http://schemas.microsoft.com/office/drawing/2014/main" id="{7C91DB83-B756-4D0A-848B-2D6C03BB7A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24300" y="35433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solidFill>
                  <a:schemeClr val="accent2"/>
                </a:solidFill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35853" name="Oval 12">
            <a:extLst>
              <a:ext uri="{FF2B5EF4-FFF2-40B4-BE49-F238E27FC236}">
                <a16:creationId xmlns:a16="http://schemas.microsoft.com/office/drawing/2014/main" id="{683945F6-9617-4267-B0B8-2B3ADC080D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4343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solidFill>
                  <a:schemeClr val="accent2"/>
                </a:solidFill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35854" name="AutoShape 13">
            <a:extLst>
              <a:ext uri="{FF2B5EF4-FFF2-40B4-BE49-F238E27FC236}">
                <a16:creationId xmlns:a16="http://schemas.microsoft.com/office/drawing/2014/main" id="{4A53ABAA-E8DC-45BD-8FD1-6943648EFF17}"/>
              </a:ext>
            </a:extLst>
          </p:cNvPr>
          <p:cNvCxnSpPr>
            <a:cxnSpLocks noChangeShapeType="1"/>
            <a:stCxn id="35853" idx="2"/>
            <a:endCxn id="35852" idx="5"/>
          </p:cNvCxnSpPr>
          <p:nvPr/>
        </p:nvCxnSpPr>
        <p:spPr bwMode="auto">
          <a:xfrm flipH="1" flipV="1">
            <a:off x="4184650" y="3803650"/>
            <a:ext cx="1035050" cy="692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55" name="AutoShape 14">
            <a:extLst>
              <a:ext uri="{FF2B5EF4-FFF2-40B4-BE49-F238E27FC236}">
                <a16:creationId xmlns:a16="http://schemas.microsoft.com/office/drawing/2014/main" id="{FC9DC190-B4D7-4FE2-B3BE-DEED011ABDDD}"/>
              </a:ext>
            </a:extLst>
          </p:cNvPr>
          <p:cNvCxnSpPr>
            <a:cxnSpLocks noChangeShapeType="1"/>
            <a:stCxn id="35853" idx="3"/>
            <a:endCxn id="35844" idx="6"/>
          </p:cNvCxnSpPr>
          <p:nvPr/>
        </p:nvCxnSpPr>
        <p:spPr bwMode="auto">
          <a:xfrm flipH="1">
            <a:off x="2413000" y="4603750"/>
            <a:ext cx="285115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56" name="AutoShape 15">
            <a:extLst>
              <a:ext uri="{FF2B5EF4-FFF2-40B4-BE49-F238E27FC236}">
                <a16:creationId xmlns:a16="http://schemas.microsoft.com/office/drawing/2014/main" id="{F1375274-77B6-440C-B003-D697AF491E16}"/>
              </a:ext>
            </a:extLst>
          </p:cNvPr>
          <p:cNvCxnSpPr>
            <a:cxnSpLocks noChangeShapeType="1"/>
            <a:stCxn id="35844" idx="7"/>
            <a:endCxn id="35852" idx="3"/>
          </p:cNvCxnSpPr>
          <p:nvPr/>
        </p:nvCxnSpPr>
        <p:spPr bwMode="auto">
          <a:xfrm flipV="1">
            <a:off x="2368550" y="3803650"/>
            <a:ext cx="1600200" cy="698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57" name="AutoShape 16">
            <a:extLst>
              <a:ext uri="{FF2B5EF4-FFF2-40B4-BE49-F238E27FC236}">
                <a16:creationId xmlns:a16="http://schemas.microsoft.com/office/drawing/2014/main" id="{69515758-9C3D-483D-8155-B5B5EED22292}"/>
              </a:ext>
            </a:extLst>
          </p:cNvPr>
          <p:cNvCxnSpPr>
            <a:cxnSpLocks noChangeShapeType="1"/>
            <a:stCxn id="35853" idx="7"/>
            <a:endCxn id="35850" idx="3"/>
          </p:cNvCxnSpPr>
          <p:nvPr/>
        </p:nvCxnSpPr>
        <p:spPr bwMode="auto">
          <a:xfrm flipV="1">
            <a:off x="5480050" y="2689226"/>
            <a:ext cx="1028700" cy="1698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58" name="AutoShape 17">
            <a:extLst>
              <a:ext uri="{FF2B5EF4-FFF2-40B4-BE49-F238E27FC236}">
                <a16:creationId xmlns:a16="http://schemas.microsoft.com/office/drawing/2014/main" id="{AD391D36-D621-48A4-B319-E39FCC00D2EC}"/>
              </a:ext>
            </a:extLst>
          </p:cNvPr>
          <p:cNvCxnSpPr>
            <a:cxnSpLocks noChangeShapeType="1"/>
            <a:stCxn id="35853" idx="0"/>
            <a:endCxn id="35848" idx="4"/>
          </p:cNvCxnSpPr>
          <p:nvPr/>
        </p:nvCxnSpPr>
        <p:spPr bwMode="auto">
          <a:xfrm flipV="1">
            <a:off x="5372100" y="2720976"/>
            <a:ext cx="0" cy="1622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59" name="AutoShape 18">
            <a:extLst>
              <a:ext uri="{FF2B5EF4-FFF2-40B4-BE49-F238E27FC236}">
                <a16:creationId xmlns:a16="http://schemas.microsoft.com/office/drawing/2014/main" id="{C71C9806-F5F3-49B3-BB6D-D4896CDA5977}"/>
              </a:ext>
            </a:extLst>
          </p:cNvPr>
          <p:cNvCxnSpPr>
            <a:cxnSpLocks noChangeShapeType="1"/>
            <a:stCxn id="35848" idx="3"/>
            <a:endCxn id="35852" idx="7"/>
          </p:cNvCxnSpPr>
          <p:nvPr/>
        </p:nvCxnSpPr>
        <p:spPr bwMode="auto">
          <a:xfrm flipH="1">
            <a:off x="4184650" y="2676526"/>
            <a:ext cx="1079500" cy="911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60" name="AutoShape 19">
            <a:extLst>
              <a:ext uri="{FF2B5EF4-FFF2-40B4-BE49-F238E27FC236}">
                <a16:creationId xmlns:a16="http://schemas.microsoft.com/office/drawing/2014/main" id="{EE420D48-88F4-45C0-8AA8-AC6ABBC7697D}"/>
              </a:ext>
            </a:extLst>
          </p:cNvPr>
          <p:cNvCxnSpPr>
            <a:cxnSpLocks noChangeShapeType="1"/>
            <a:stCxn id="35852" idx="0"/>
            <a:endCxn id="35848" idx="2"/>
          </p:cNvCxnSpPr>
          <p:nvPr/>
        </p:nvCxnSpPr>
        <p:spPr bwMode="auto">
          <a:xfrm flipV="1">
            <a:off x="4076700" y="2568576"/>
            <a:ext cx="1143000" cy="974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61" name="AutoShape 20">
            <a:extLst>
              <a:ext uri="{FF2B5EF4-FFF2-40B4-BE49-F238E27FC236}">
                <a16:creationId xmlns:a16="http://schemas.microsoft.com/office/drawing/2014/main" id="{42E17120-05AF-4743-A337-D1C103DB5E12}"/>
              </a:ext>
            </a:extLst>
          </p:cNvPr>
          <p:cNvCxnSpPr>
            <a:cxnSpLocks noChangeShapeType="1"/>
            <a:stCxn id="35845" idx="4"/>
            <a:endCxn id="35846" idx="0"/>
          </p:cNvCxnSpPr>
          <p:nvPr/>
        </p:nvCxnSpPr>
        <p:spPr bwMode="auto">
          <a:xfrm>
            <a:off x="3327400" y="1373189"/>
            <a:ext cx="0" cy="992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5862" name="Oval 21">
            <a:extLst>
              <a:ext uri="{FF2B5EF4-FFF2-40B4-BE49-F238E27FC236}">
                <a16:creationId xmlns:a16="http://schemas.microsoft.com/office/drawing/2014/main" id="{8A297734-6EE1-4004-944A-C36D3738D4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92575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H</a:t>
            </a:r>
          </a:p>
        </p:txBody>
      </p:sp>
      <p:cxnSp>
        <p:nvCxnSpPr>
          <p:cNvPr id="35863" name="AutoShape 22">
            <a:extLst>
              <a:ext uri="{FF2B5EF4-FFF2-40B4-BE49-F238E27FC236}">
                <a16:creationId xmlns:a16="http://schemas.microsoft.com/office/drawing/2014/main" id="{F9F3280E-19DA-4E3D-86A6-600CCB5FEF95}"/>
              </a:ext>
            </a:extLst>
          </p:cNvPr>
          <p:cNvCxnSpPr>
            <a:cxnSpLocks noChangeShapeType="1"/>
            <a:stCxn id="35846" idx="6"/>
            <a:endCxn id="35862" idx="2"/>
          </p:cNvCxnSpPr>
          <p:nvPr/>
        </p:nvCxnSpPr>
        <p:spPr bwMode="auto">
          <a:xfrm>
            <a:off x="3479801" y="2517775"/>
            <a:ext cx="612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64" name="AutoShape 23">
            <a:extLst>
              <a:ext uri="{FF2B5EF4-FFF2-40B4-BE49-F238E27FC236}">
                <a16:creationId xmlns:a16="http://schemas.microsoft.com/office/drawing/2014/main" id="{FAD0A08C-3DDE-4B2C-8231-E04882323334}"/>
              </a:ext>
            </a:extLst>
          </p:cNvPr>
          <p:cNvCxnSpPr>
            <a:cxnSpLocks noChangeShapeType="1"/>
            <a:stCxn id="35865" idx="7"/>
            <a:endCxn id="35862" idx="3"/>
          </p:cNvCxnSpPr>
          <p:nvPr/>
        </p:nvCxnSpPr>
        <p:spPr bwMode="auto">
          <a:xfrm flipV="1">
            <a:off x="3438525" y="2625726"/>
            <a:ext cx="698500" cy="549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5865" name="Oval 24">
            <a:extLst>
              <a:ext uri="{FF2B5EF4-FFF2-40B4-BE49-F238E27FC236}">
                <a16:creationId xmlns:a16="http://schemas.microsoft.com/office/drawing/2014/main" id="{D40170BD-9332-487E-852E-7232A56E0A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8175" y="313055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I</a:t>
            </a:r>
          </a:p>
        </p:txBody>
      </p:sp>
      <p:cxnSp>
        <p:nvCxnSpPr>
          <p:cNvPr id="35866" name="AutoShape 25">
            <a:extLst>
              <a:ext uri="{FF2B5EF4-FFF2-40B4-BE49-F238E27FC236}">
                <a16:creationId xmlns:a16="http://schemas.microsoft.com/office/drawing/2014/main" id="{CA308546-403A-4B53-9C04-6DC90AB1B522}"/>
              </a:ext>
            </a:extLst>
          </p:cNvPr>
          <p:cNvCxnSpPr>
            <a:cxnSpLocks noChangeShapeType="1"/>
            <a:stCxn id="35865" idx="0"/>
            <a:endCxn id="35846" idx="4"/>
          </p:cNvCxnSpPr>
          <p:nvPr/>
        </p:nvCxnSpPr>
        <p:spPr bwMode="auto">
          <a:xfrm flipH="1" flipV="1">
            <a:off x="3327401" y="2670176"/>
            <a:ext cx="3175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5867" name="Text Box 26">
            <a:extLst>
              <a:ext uri="{FF2B5EF4-FFF2-40B4-BE49-F238E27FC236}">
                <a16:creationId xmlns:a16="http://schemas.microsoft.com/office/drawing/2014/main" id="{59D603A6-EFDA-4ACD-B55F-4E02EF3A4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213" y="4843464"/>
            <a:ext cx="3187700" cy="1936107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dfs(A)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A-F  A-G</a:t>
            </a: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35868" name="Text Box 31">
            <a:extLst>
              <a:ext uri="{FF2B5EF4-FFF2-40B4-BE49-F238E27FC236}">
                <a16:creationId xmlns:a16="http://schemas.microsoft.com/office/drawing/2014/main" id="{7F595274-B719-438F-B5EF-25043B64F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8938" y="6316663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en-US"/>
              <a:t>Function call stack:</a:t>
            </a:r>
          </a:p>
        </p:txBody>
      </p:sp>
      <p:sp>
        <p:nvSpPr>
          <p:cNvPr id="35869" name="AutoShape 32">
            <a:extLst>
              <a:ext uri="{FF2B5EF4-FFF2-40B4-BE49-F238E27FC236}">
                <a16:creationId xmlns:a16="http://schemas.microsoft.com/office/drawing/2014/main" id="{AAD4CFE4-A5CB-43DF-ACA3-DC5CB4791A6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26489" y="6169026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cxnSp>
        <p:nvCxnSpPr>
          <p:cNvPr id="481316" name="AutoShape 36">
            <a:extLst>
              <a:ext uri="{FF2B5EF4-FFF2-40B4-BE49-F238E27FC236}">
                <a16:creationId xmlns:a16="http://schemas.microsoft.com/office/drawing/2014/main" id="{BCBC762F-4D7E-46D3-BF2C-40F3228B78EB}"/>
              </a:ext>
            </a:extLst>
          </p:cNvPr>
          <p:cNvCxnSpPr>
            <a:cxnSpLocks noChangeShapeType="1"/>
            <a:stCxn id="35850" idx="1"/>
            <a:endCxn id="35845" idx="6"/>
          </p:cNvCxnSpPr>
          <p:nvPr/>
        </p:nvCxnSpPr>
        <p:spPr bwMode="auto">
          <a:xfrm flipH="1" flipV="1">
            <a:off x="3479800" y="1220789"/>
            <a:ext cx="3028950" cy="1252537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0A46AA-F8B7-4BDE-B0A9-DFE1AF3B0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>
            <a:extLst>
              <a:ext uri="{FF2B5EF4-FFF2-40B4-BE49-F238E27FC236}">
                <a16:creationId xmlns:a16="http://schemas.microsoft.com/office/drawing/2014/main" id="{CAA581D8-65A5-4FFE-A498-C26C13ABE8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Directed Depth First Search</a:t>
            </a:r>
          </a:p>
        </p:txBody>
      </p:sp>
      <p:sp>
        <p:nvSpPr>
          <p:cNvPr id="37892" name="Oval 3">
            <a:extLst>
              <a:ext uri="{FF2B5EF4-FFF2-40B4-BE49-F238E27FC236}">
                <a16:creationId xmlns:a16="http://schemas.microsoft.com/office/drawing/2014/main" id="{DA6D71C2-2E3F-4145-AFD9-06F95504AF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8200" y="44577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solidFill>
                  <a:schemeClr val="accent2"/>
                </a:solidFill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37893" name="Oval 4">
            <a:extLst>
              <a:ext uri="{FF2B5EF4-FFF2-40B4-BE49-F238E27FC236}">
                <a16:creationId xmlns:a16="http://schemas.microsoft.com/office/drawing/2014/main" id="{6D1D98B2-4091-4D81-8162-997F0E91F6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1066800"/>
            <a:ext cx="304800" cy="306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solidFill>
                  <a:schemeClr val="bg1"/>
                </a:solidFill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7894" name="Oval 5">
            <a:extLst>
              <a:ext uri="{FF2B5EF4-FFF2-40B4-BE49-F238E27FC236}">
                <a16:creationId xmlns:a16="http://schemas.microsoft.com/office/drawing/2014/main" id="{F7B3B9CC-DBE5-4786-A51C-15DE766BED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B</a:t>
            </a:r>
          </a:p>
        </p:txBody>
      </p:sp>
      <p:cxnSp>
        <p:nvCxnSpPr>
          <p:cNvPr id="37895" name="AutoShape 6">
            <a:extLst>
              <a:ext uri="{FF2B5EF4-FFF2-40B4-BE49-F238E27FC236}">
                <a16:creationId xmlns:a16="http://schemas.microsoft.com/office/drawing/2014/main" id="{0CFC9632-5F15-4419-8615-0851ABFD87DA}"/>
              </a:ext>
            </a:extLst>
          </p:cNvPr>
          <p:cNvCxnSpPr>
            <a:cxnSpLocks noChangeShapeType="1"/>
            <a:stCxn id="37892" idx="0"/>
            <a:endCxn id="37893" idx="3"/>
          </p:cNvCxnSpPr>
          <p:nvPr/>
        </p:nvCxnSpPr>
        <p:spPr bwMode="auto">
          <a:xfrm flipV="1">
            <a:off x="2260600" y="1328738"/>
            <a:ext cx="958850" cy="312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7896" name="Oval 7">
            <a:extLst>
              <a:ext uri="{FF2B5EF4-FFF2-40B4-BE49-F238E27FC236}">
                <a16:creationId xmlns:a16="http://schemas.microsoft.com/office/drawing/2014/main" id="{CC6D56CA-5A58-4CE4-B5CC-A50DA9A80A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24161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solidFill>
                  <a:schemeClr val="accent2"/>
                </a:solidFill>
                <a:latin typeface="Courier New" panose="02070309020205020404" pitchFamily="49" charset="0"/>
              </a:rPr>
              <a:t>C</a:t>
            </a:r>
          </a:p>
        </p:txBody>
      </p:sp>
      <p:cxnSp>
        <p:nvCxnSpPr>
          <p:cNvPr id="37897" name="AutoShape 8">
            <a:extLst>
              <a:ext uri="{FF2B5EF4-FFF2-40B4-BE49-F238E27FC236}">
                <a16:creationId xmlns:a16="http://schemas.microsoft.com/office/drawing/2014/main" id="{21052FC9-CD3E-489C-A9CE-FDE0AF890E7C}"/>
              </a:ext>
            </a:extLst>
          </p:cNvPr>
          <p:cNvCxnSpPr>
            <a:cxnSpLocks noChangeShapeType="1"/>
            <a:stCxn id="37893" idx="5"/>
            <a:endCxn id="37896" idx="1"/>
          </p:cNvCxnSpPr>
          <p:nvPr/>
        </p:nvCxnSpPr>
        <p:spPr bwMode="auto">
          <a:xfrm>
            <a:off x="3435350" y="1328739"/>
            <a:ext cx="1828800" cy="1131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7898" name="Oval 9">
            <a:extLst>
              <a:ext uri="{FF2B5EF4-FFF2-40B4-BE49-F238E27FC236}">
                <a16:creationId xmlns:a16="http://schemas.microsoft.com/office/drawing/2014/main" id="{9A2731C3-BB73-41D4-8090-99AD3F9666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64300" y="24288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solidFill>
                  <a:schemeClr val="accent2"/>
                </a:solidFill>
                <a:latin typeface="Courier New" panose="02070309020205020404" pitchFamily="49" charset="0"/>
              </a:rPr>
              <a:t>G</a:t>
            </a:r>
          </a:p>
        </p:txBody>
      </p:sp>
      <p:cxnSp>
        <p:nvCxnSpPr>
          <p:cNvPr id="37899" name="AutoShape 10">
            <a:extLst>
              <a:ext uri="{FF2B5EF4-FFF2-40B4-BE49-F238E27FC236}">
                <a16:creationId xmlns:a16="http://schemas.microsoft.com/office/drawing/2014/main" id="{7FBD63BB-8F63-48D5-861E-F990F3D6BBCC}"/>
              </a:ext>
            </a:extLst>
          </p:cNvPr>
          <p:cNvCxnSpPr>
            <a:cxnSpLocks noChangeShapeType="1"/>
            <a:stCxn id="37893" idx="6"/>
            <a:endCxn id="37898" idx="1"/>
          </p:cNvCxnSpPr>
          <p:nvPr/>
        </p:nvCxnSpPr>
        <p:spPr bwMode="auto">
          <a:xfrm>
            <a:off x="3479800" y="1220789"/>
            <a:ext cx="3028950" cy="1252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7900" name="Oval 11">
            <a:extLst>
              <a:ext uri="{FF2B5EF4-FFF2-40B4-BE49-F238E27FC236}">
                <a16:creationId xmlns:a16="http://schemas.microsoft.com/office/drawing/2014/main" id="{0578A7F8-633C-40E7-B75F-4D9B706B7A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24300" y="35433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solidFill>
                  <a:schemeClr val="accent2"/>
                </a:solidFill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37901" name="Oval 12">
            <a:extLst>
              <a:ext uri="{FF2B5EF4-FFF2-40B4-BE49-F238E27FC236}">
                <a16:creationId xmlns:a16="http://schemas.microsoft.com/office/drawing/2014/main" id="{CE982AC4-D762-4EA0-A721-AA69FDBC4F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4343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solidFill>
                  <a:schemeClr val="accent2"/>
                </a:solidFill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37902" name="AutoShape 13">
            <a:extLst>
              <a:ext uri="{FF2B5EF4-FFF2-40B4-BE49-F238E27FC236}">
                <a16:creationId xmlns:a16="http://schemas.microsoft.com/office/drawing/2014/main" id="{23B6BDE4-505E-445D-B883-8C135061B7CB}"/>
              </a:ext>
            </a:extLst>
          </p:cNvPr>
          <p:cNvCxnSpPr>
            <a:cxnSpLocks noChangeShapeType="1"/>
            <a:stCxn id="37901" idx="2"/>
            <a:endCxn id="37900" idx="5"/>
          </p:cNvCxnSpPr>
          <p:nvPr/>
        </p:nvCxnSpPr>
        <p:spPr bwMode="auto">
          <a:xfrm flipH="1" flipV="1">
            <a:off x="4184650" y="3803650"/>
            <a:ext cx="1035050" cy="692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7903" name="AutoShape 14">
            <a:extLst>
              <a:ext uri="{FF2B5EF4-FFF2-40B4-BE49-F238E27FC236}">
                <a16:creationId xmlns:a16="http://schemas.microsoft.com/office/drawing/2014/main" id="{EE1A8F92-42E3-407D-8D35-2C7A2B523C82}"/>
              </a:ext>
            </a:extLst>
          </p:cNvPr>
          <p:cNvCxnSpPr>
            <a:cxnSpLocks noChangeShapeType="1"/>
            <a:stCxn id="37901" idx="3"/>
            <a:endCxn id="37892" idx="6"/>
          </p:cNvCxnSpPr>
          <p:nvPr/>
        </p:nvCxnSpPr>
        <p:spPr bwMode="auto">
          <a:xfrm flipH="1">
            <a:off x="2413000" y="4603750"/>
            <a:ext cx="285115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7904" name="AutoShape 15">
            <a:extLst>
              <a:ext uri="{FF2B5EF4-FFF2-40B4-BE49-F238E27FC236}">
                <a16:creationId xmlns:a16="http://schemas.microsoft.com/office/drawing/2014/main" id="{D4035E69-3317-4467-AC14-C92EF302B524}"/>
              </a:ext>
            </a:extLst>
          </p:cNvPr>
          <p:cNvCxnSpPr>
            <a:cxnSpLocks noChangeShapeType="1"/>
            <a:stCxn id="37892" idx="7"/>
            <a:endCxn id="37900" idx="3"/>
          </p:cNvCxnSpPr>
          <p:nvPr/>
        </p:nvCxnSpPr>
        <p:spPr bwMode="auto">
          <a:xfrm flipV="1">
            <a:off x="2368550" y="3803650"/>
            <a:ext cx="1600200" cy="698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7905" name="AutoShape 16">
            <a:extLst>
              <a:ext uri="{FF2B5EF4-FFF2-40B4-BE49-F238E27FC236}">
                <a16:creationId xmlns:a16="http://schemas.microsoft.com/office/drawing/2014/main" id="{AB15A34A-4957-4C91-8773-B5A76EF9FB70}"/>
              </a:ext>
            </a:extLst>
          </p:cNvPr>
          <p:cNvCxnSpPr>
            <a:cxnSpLocks noChangeShapeType="1"/>
            <a:stCxn id="37901" idx="7"/>
            <a:endCxn id="37898" idx="3"/>
          </p:cNvCxnSpPr>
          <p:nvPr/>
        </p:nvCxnSpPr>
        <p:spPr bwMode="auto">
          <a:xfrm flipV="1">
            <a:off x="5480050" y="2689226"/>
            <a:ext cx="1028700" cy="1698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7906" name="AutoShape 17">
            <a:extLst>
              <a:ext uri="{FF2B5EF4-FFF2-40B4-BE49-F238E27FC236}">
                <a16:creationId xmlns:a16="http://schemas.microsoft.com/office/drawing/2014/main" id="{93A24F28-19F3-410C-91E2-1DA92317DA28}"/>
              </a:ext>
            </a:extLst>
          </p:cNvPr>
          <p:cNvCxnSpPr>
            <a:cxnSpLocks noChangeShapeType="1"/>
            <a:stCxn id="37901" idx="0"/>
            <a:endCxn id="37896" idx="4"/>
          </p:cNvCxnSpPr>
          <p:nvPr/>
        </p:nvCxnSpPr>
        <p:spPr bwMode="auto">
          <a:xfrm flipV="1">
            <a:off x="5372100" y="2720976"/>
            <a:ext cx="0" cy="1622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7907" name="AutoShape 18">
            <a:extLst>
              <a:ext uri="{FF2B5EF4-FFF2-40B4-BE49-F238E27FC236}">
                <a16:creationId xmlns:a16="http://schemas.microsoft.com/office/drawing/2014/main" id="{77D85F43-9551-45E3-BF41-B8ED64687896}"/>
              </a:ext>
            </a:extLst>
          </p:cNvPr>
          <p:cNvCxnSpPr>
            <a:cxnSpLocks noChangeShapeType="1"/>
            <a:stCxn id="37896" idx="3"/>
            <a:endCxn id="37900" idx="7"/>
          </p:cNvCxnSpPr>
          <p:nvPr/>
        </p:nvCxnSpPr>
        <p:spPr bwMode="auto">
          <a:xfrm flipH="1">
            <a:off x="4184650" y="2676526"/>
            <a:ext cx="1079500" cy="911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7908" name="AutoShape 19">
            <a:extLst>
              <a:ext uri="{FF2B5EF4-FFF2-40B4-BE49-F238E27FC236}">
                <a16:creationId xmlns:a16="http://schemas.microsoft.com/office/drawing/2014/main" id="{E0035BFC-9F6B-4D4A-AB9C-67B578D32EEE}"/>
              </a:ext>
            </a:extLst>
          </p:cNvPr>
          <p:cNvCxnSpPr>
            <a:cxnSpLocks noChangeShapeType="1"/>
            <a:stCxn id="37900" idx="0"/>
            <a:endCxn id="37896" idx="2"/>
          </p:cNvCxnSpPr>
          <p:nvPr/>
        </p:nvCxnSpPr>
        <p:spPr bwMode="auto">
          <a:xfrm flipV="1">
            <a:off x="4076700" y="2568576"/>
            <a:ext cx="1143000" cy="974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7909" name="AutoShape 20">
            <a:extLst>
              <a:ext uri="{FF2B5EF4-FFF2-40B4-BE49-F238E27FC236}">
                <a16:creationId xmlns:a16="http://schemas.microsoft.com/office/drawing/2014/main" id="{99CB07F6-218A-41D6-8F49-1BF2DEF07ED7}"/>
              </a:ext>
            </a:extLst>
          </p:cNvPr>
          <p:cNvCxnSpPr>
            <a:cxnSpLocks noChangeShapeType="1"/>
            <a:stCxn id="37893" idx="4"/>
            <a:endCxn id="37894" idx="0"/>
          </p:cNvCxnSpPr>
          <p:nvPr/>
        </p:nvCxnSpPr>
        <p:spPr bwMode="auto">
          <a:xfrm>
            <a:off x="3327400" y="1373189"/>
            <a:ext cx="0" cy="992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7910" name="Oval 21">
            <a:extLst>
              <a:ext uri="{FF2B5EF4-FFF2-40B4-BE49-F238E27FC236}">
                <a16:creationId xmlns:a16="http://schemas.microsoft.com/office/drawing/2014/main" id="{E8731219-FF36-4B93-88AC-F41DB7A7DF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92575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H</a:t>
            </a:r>
          </a:p>
        </p:txBody>
      </p:sp>
      <p:cxnSp>
        <p:nvCxnSpPr>
          <p:cNvPr id="37911" name="AutoShape 22">
            <a:extLst>
              <a:ext uri="{FF2B5EF4-FFF2-40B4-BE49-F238E27FC236}">
                <a16:creationId xmlns:a16="http://schemas.microsoft.com/office/drawing/2014/main" id="{A07E7D0E-A323-48A0-9998-4BAF6DB62AA5}"/>
              </a:ext>
            </a:extLst>
          </p:cNvPr>
          <p:cNvCxnSpPr>
            <a:cxnSpLocks noChangeShapeType="1"/>
            <a:stCxn id="37894" idx="6"/>
            <a:endCxn id="37910" idx="2"/>
          </p:cNvCxnSpPr>
          <p:nvPr/>
        </p:nvCxnSpPr>
        <p:spPr bwMode="auto">
          <a:xfrm>
            <a:off x="3479801" y="2517775"/>
            <a:ext cx="612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7912" name="AutoShape 23">
            <a:extLst>
              <a:ext uri="{FF2B5EF4-FFF2-40B4-BE49-F238E27FC236}">
                <a16:creationId xmlns:a16="http://schemas.microsoft.com/office/drawing/2014/main" id="{31326D1B-23A7-4C8D-B700-5B8B5952C04F}"/>
              </a:ext>
            </a:extLst>
          </p:cNvPr>
          <p:cNvCxnSpPr>
            <a:cxnSpLocks noChangeShapeType="1"/>
            <a:stCxn id="37913" idx="7"/>
            <a:endCxn id="37910" idx="3"/>
          </p:cNvCxnSpPr>
          <p:nvPr/>
        </p:nvCxnSpPr>
        <p:spPr bwMode="auto">
          <a:xfrm flipV="1">
            <a:off x="3438525" y="2625726"/>
            <a:ext cx="698500" cy="549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7913" name="Oval 24">
            <a:extLst>
              <a:ext uri="{FF2B5EF4-FFF2-40B4-BE49-F238E27FC236}">
                <a16:creationId xmlns:a16="http://schemas.microsoft.com/office/drawing/2014/main" id="{7860E037-D858-46C3-9195-30AB6007E1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8175" y="313055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I</a:t>
            </a:r>
          </a:p>
        </p:txBody>
      </p:sp>
      <p:cxnSp>
        <p:nvCxnSpPr>
          <p:cNvPr id="37914" name="AutoShape 25">
            <a:extLst>
              <a:ext uri="{FF2B5EF4-FFF2-40B4-BE49-F238E27FC236}">
                <a16:creationId xmlns:a16="http://schemas.microsoft.com/office/drawing/2014/main" id="{C2896DEB-F7B2-4925-A8A0-26C8E1F85B73}"/>
              </a:ext>
            </a:extLst>
          </p:cNvPr>
          <p:cNvCxnSpPr>
            <a:cxnSpLocks noChangeShapeType="1"/>
            <a:stCxn id="37913" idx="0"/>
            <a:endCxn id="37894" idx="4"/>
          </p:cNvCxnSpPr>
          <p:nvPr/>
        </p:nvCxnSpPr>
        <p:spPr bwMode="auto">
          <a:xfrm flipH="1" flipV="1">
            <a:off x="3327401" y="2670176"/>
            <a:ext cx="3175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7915" name="Text Box 26">
            <a:extLst>
              <a:ext uri="{FF2B5EF4-FFF2-40B4-BE49-F238E27FC236}">
                <a16:creationId xmlns:a16="http://schemas.microsoft.com/office/drawing/2014/main" id="{24C51114-CBCF-44C0-91C9-7378732C1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213" y="4843464"/>
            <a:ext cx="3187700" cy="1936107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16499993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999999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endParaRPr kumimoji="0" lang="en-US" altLang="en-US">
              <a:solidFill>
                <a:schemeClr val="bg2"/>
              </a:solidFill>
            </a:endParaRPr>
          </a:p>
          <a:p>
            <a:pPr algn="ctr">
              <a:lnSpc>
                <a:spcPct val="110000"/>
              </a:lnSpc>
              <a:spcBef>
                <a:spcPct val="50000"/>
              </a:spcBef>
            </a:pPr>
            <a:br>
              <a:rPr kumimoji="0" lang="en-US" altLang="en-US" sz="1600">
                <a:solidFill>
                  <a:schemeClr val="accent1"/>
                </a:solidFill>
              </a:rPr>
            </a:br>
            <a:r>
              <a:rPr kumimoji="0" lang="en-US" altLang="en-US">
                <a:solidFill>
                  <a:schemeClr val="accent1"/>
                </a:solidFill>
              </a:rPr>
              <a:t>dfs(A)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en-US">
                <a:solidFill>
                  <a:schemeClr val="bg2"/>
                </a:solidFill>
              </a:rPr>
              <a:t>A-F  A-G</a:t>
            </a: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br>
              <a:rPr kumimoji="0" lang="en-US" altLang="en-US">
                <a:solidFill>
                  <a:schemeClr val="bg2"/>
                </a:solidFill>
              </a:rPr>
            </a:br>
            <a:endParaRPr kumimoji="0" lang="en-US" altLang="en-US">
              <a:solidFill>
                <a:schemeClr val="bg2"/>
              </a:solidFill>
            </a:endParaRPr>
          </a:p>
        </p:txBody>
      </p:sp>
      <p:sp>
        <p:nvSpPr>
          <p:cNvPr id="37916" name="Text Box 31">
            <a:extLst>
              <a:ext uri="{FF2B5EF4-FFF2-40B4-BE49-F238E27FC236}">
                <a16:creationId xmlns:a16="http://schemas.microsoft.com/office/drawing/2014/main" id="{998DA094-437F-4E76-8AB7-4039BA35D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8938" y="6316663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en-US"/>
              <a:t>Function call stack:</a:t>
            </a:r>
          </a:p>
        </p:txBody>
      </p:sp>
      <p:sp>
        <p:nvSpPr>
          <p:cNvPr id="37917" name="AutoShape 32">
            <a:extLst>
              <a:ext uri="{FF2B5EF4-FFF2-40B4-BE49-F238E27FC236}">
                <a16:creationId xmlns:a16="http://schemas.microsoft.com/office/drawing/2014/main" id="{0A0DC27B-A652-4E58-83D2-6F118DE60A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082089" y="6169026"/>
            <a:ext cx="274637" cy="320675"/>
          </a:xfrm>
          <a:prstGeom prst="upArrow">
            <a:avLst>
              <a:gd name="adj1" fmla="val 49769"/>
              <a:gd name="adj2" fmla="val 613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endParaRPr lang="sv-SE" altLang="sv-S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0262CA-E8B1-4B43-A106-A0D32CDF3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>
            <a:extLst>
              <a:ext uri="{FF2B5EF4-FFF2-40B4-BE49-F238E27FC236}">
                <a16:creationId xmlns:a16="http://schemas.microsoft.com/office/drawing/2014/main" id="{829BE439-CC7E-4EB1-BAB3-4F963EBD64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Directed Depth First Search</a:t>
            </a:r>
          </a:p>
        </p:txBody>
      </p:sp>
      <p:sp>
        <p:nvSpPr>
          <p:cNvPr id="39940" name="Oval 3">
            <a:extLst>
              <a:ext uri="{FF2B5EF4-FFF2-40B4-BE49-F238E27FC236}">
                <a16:creationId xmlns:a16="http://schemas.microsoft.com/office/drawing/2014/main" id="{389392CE-DC99-4866-AEA5-AFE75635822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8200" y="44577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solidFill>
                  <a:schemeClr val="accent2"/>
                </a:solidFill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39941" name="Oval 4">
            <a:extLst>
              <a:ext uri="{FF2B5EF4-FFF2-40B4-BE49-F238E27FC236}">
                <a16:creationId xmlns:a16="http://schemas.microsoft.com/office/drawing/2014/main" id="{0E118957-4051-4F05-8C87-4D43DD9E75D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1066800"/>
            <a:ext cx="304800" cy="30638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solidFill>
                  <a:schemeClr val="accent2"/>
                </a:solidFill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9942" name="Oval 5">
            <a:extLst>
              <a:ext uri="{FF2B5EF4-FFF2-40B4-BE49-F238E27FC236}">
                <a16:creationId xmlns:a16="http://schemas.microsoft.com/office/drawing/2014/main" id="{9746C944-A4B1-4714-8EAF-3D033D7C222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5000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B</a:t>
            </a:r>
          </a:p>
        </p:txBody>
      </p:sp>
      <p:cxnSp>
        <p:nvCxnSpPr>
          <p:cNvPr id="39943" name="AutoShape 6">
            <a:extLst>
              <a:ext uri="{FF2B5EF4-FFF2-40B4-BE49-F238E27FC236}">
                <a16:creationId xmlns:a16="http://schemas.microsoft.com/office/drawing/2014/main" id="{479345E8-6C67-4EA7-A9C2-0A1028E7F62D}"/>
              </a:ext>
            </a:extLst>
          </p:cNvPr>
          <p:cNvCxnSpPr>
            <a:cxnSpLocks noChangeShapeType="1"/>
            <a:stCxn id="39940" idx="0"/>
            <a:endCxn id="39941" idx="3"/>
          </p:cNvCxnSpPr>
          <p:nvPr/>
        </p:nvCxnSpPr>
        <p:spPr bwMode="auto">
          <a:xfrm flipV="1">
            <a:off x="2260600" y="1328738"/>
            <a:ext cx="958850" cy="312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9944" name="Oval 7">
            <a:extLst>
              <a:ext uri="{FF2B5EF4-FFF2-40B4-BE49-F238E27FC236}">
                <a16:creationId xmlns:a16="http://schemas.microsoft.com/office/drawing/2014/main" id="{0C0D03DA-14EA-4DA3-994A-C3257541AA8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24161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solidFill>
                  <a:schemeClr val="accent2"/>
                </a:solidFill>
                <a:latin typeface="Courier New" panose="02070309020205020404" pitchFamily="49" charset="0"/>
              </a:rPr>
              <a:t>C</a:t>
            </a:r>
          </a:p>
        </p:txBody>
      </p:sp>
      <p:cxnSp>
        <p:nvCxnSpPr>
          <p:cNvPr id="39945" name="AutoShape 8">
            <a:extLst>
              <a:ext uri="{FF2B5EF4-FFF2-40B4-BE49-F238E27FC236}">
                <a16:creationId xmlns:a16="http://schemas.microsoft.com/office/drawing/2014/main" id="{82F5CFA5-4480-41CA-A5F7-5E971956BE75}"/>
              </a:ext>
            </a:extLst>
          </p:cNvPr>
          <p:cNvCxnSpPr>
            <a:cxnSpLocks noChangeShapeType="1"/>
            <a:stCxn id="39941" idx="5"/>
            <a:endCxn id="39944" idx="1"/>
          </p:cNvCxnSpPr>
          <p:nvPr/>
        </p:nvCxnSpPr>
        <p:spPr bwMode="auto">
          <a:xfrm>
            <a:off x="3435350" y="1328739"/>
            <a:ext cx="1828800" cy="1131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9946" name="Oval 9">
            <a:extLst>
              <a:ext uri="{FF2B5EF4-FFF2-40B4-BE49-F238E27FC236}">
                <a16:creationId xmlns:a16="http://schemas.microsoft.com/office/drawing/2014/main" id="{6C181FCC-082C-4A19-8CB8-76EDBB40DE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64300" y="24288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solidFill>
                  <a:schemeClr val="accent2"/>
                </a:solidFill>
                <a:latin typeface="Courier New" panose="02070309020205020404" pitchFamily="49" charset="0"/>
              </a:rPr>
              <a:t>G</a:t>
            </a:r>
          </a:p>
        </p:txBody>
      </p:sp>
      <p:cxnSp>
        <p:nvCxnSpPr>
          <p:cNvPr id="39947" name="AutoShape 10">
            <a:extLst>
              <a:ext uri="{FF2B5EF4-FFF2-40B4-BE49-F238E27FC236}">
                <a16:creationId xmlns:a16="http://schemas.microsoft.com/office/drawing/2014/main" id="{81E8ABA9-C46A-4806-AADE-2090538AF988}"/>
              </a:ext>
            </a:extLst>
          </p:cNvPr>
          <p:cNvCxnSpPr>
            <a:cxnSpLocks noChangeShapeType="1"/>
            <a:stCxn id="39941" idx="6"/>
            <a:endCxn id="39946" idx="1"/>
          </p:cNvCxnSpPr>
          <p:nvPr/>
        </p:nvCxnSpPr>
        <p:spPr bwMode="auto">
          <a:xfrm>
            <a:off x="3479800" y="1220789"/>
            <a:ext cx="3028950" cy="1252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9948" name="Oval 11">
            <a:extLst>
              <a:ext uri="{FF2B5EF4-FFF2-40B4-BE49-F238E27FC236}">
                <a16:creationId xmlns:a16="http://schemas.microsoft.com/office/drawing/2014/main" id="{965A2FA5-B570-4A7D-97FA-D4D32CD86B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24300" y="35433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solidFill>
                  <a:schemeClr val="accent2"/>
                </a:solidFill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39949" name="Oval 12">
            <a:extLst>
              <a:ext uri="{FF2B5EF4-FFF2-40B4-BE49-F238E27FC236}">
                <a16:creationId xmlns:a16="http://schemas.microsoft.com/office/drawing/2014/main" id="{AFB1222C-08B7-4D63-ADD8-2A23DBCE3E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19700" y="4343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>
                <a:solidFill>
                  <a:schemeClr val="accent2"/>
                </a:solidFill>
                <a:latin typeface="Courier New" panose="02070309020205020404" pitchFamily="49" charset="0"/>
              </a:rPr>
              <a:t>E</a:t>
            </a:r>
          </a:p>
        </p:txBody>
      </p:sp>
      <p:cxnSp>
        <p:nvCxnSpPr>
          <p:cNvPr id="39950" name="AutoShape 13">
            <a:extLst>
              <a:ext uri="{FF2B5EF4-FFF2-40B4-BE49-F238E27FC236}">
                <a16:creationId xmlns:a16="http://schemas.microsoft.com/office/drawing/2014/main" id="{5E3295CF-36E3-4A44-9AA4-B9E139A08DC4}"/>
              </a:ext>
            </a:extLst>
          </p:cNvPr>
          <p:cNvCxnSpPr>
            <a:cxnSpLocks noChangeShapeType="1"/>
            <a:stCxn id="39949" idx="2"/>
            <a:endCxn id="39948" idx="5"/>
          </p:cNvCxnSpPr>
          <p:nvPr/>
        </p:nvCxnSpPr>
        <p:spPr bwMode="auto">
          <a:xfrm flipH="1" flipV="1">
            <a:off x="4184650" y="3803650"/>
            <a:ext cx="1035050" cy="692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51" name="AutoShape 14">
            <a:extLst>
              <a:ext uri="{FF2B5EF4-FFF2-40B4-BE49-F238E27FC236}">
                <a16:creationId xmlns:a16="http://schemas.microsoft.com/office/drawing/2014/main" id="{0B28DFBD-03A2-4E0E-BBD6-253DCCE2B504}"/>
              </a:ext>
            </a:extLst>
          </p:cNvPr>
          <p:cNvCxnSpPr>
            <a:cxnSpLocks noChangeShapeType="1"/>
            <a:stCxn id="39949" idx="3"/>
            <a:endCxn id="39940" idx="6"/>
          </p:cNvCxnSpPr>
          <p:nvPr/>
        </p:nvCxnSpPr>
        <p:spPr bwMode="auto">
          <a:xfrm flipH="1">
            <a:off x="2413000" y="4603750"/>
            <a:ext cx="285115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52" name="AutoShape 15">
            <a:extLst>
              <a:ext uri="{FF2B5EF4-FFF2-40B4-BE49-F238E27FC236}">
                <a16:creationId xmlns:a16="http://schemas.microsoft.com/office/drawing/2014/main" id="{59E9523C-179F-4FC6-9E32-EDC2B024528C}"/>
              </a:ext>
            </a:extLst>
          </p:cNvPr>
          <p:cNvCxnSpPr>
            <a:cxnSpLocks noChangeShapeType="1"/>
            <a:stCxn id="39940" idx="7"/>
            <a:endCxn id="39948" idx="3"/>
          </p:cNvCxnSpPr>
          <p:nvPr/>
        </p:nvCxnSpPr>
        <p:spPr bwMode="auto">
          <a:xfrm flipV="1">
            <a:off x="2368550" y="3803650"/>
            <a:ext cx="1600200" cy="698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53" name="AutoShape 16">
            <a:extLst>
              <a:ext uri="{FF2B5EF4-FFF2-40B4-BE49-F238E27FC236}">
                <a16:creationId xmlns:a16="http://schemas.microsoft.com/office/drawing/2014/main" id="{2B5081D5-2090-4F9A-81BF-CAAD6E2D593F}"/>
              </a:ext>
            </a:extLst>
          </p:cNvPr>
          <p:cNvCxnSpPr>
            <a:cxnSpLocks noChangeShapeType="1"/>
            <a:stCxn id="39949" idx="7"/>
            <a:endCxn id="39946" idx="3"/>
          </p:cNvCxnSpPr>
          <p:nvPr/>
        </p:nvCxnSpPr>
        <p:spPr bwMode="auto">
          <a:xfrm flipV="1">
            <a:off x="5480050" y="2689226"/>
            <a:ext cx="1028700" cy="1698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54" name="AutoShape 17">
            <a:extLst>
              <a:ext uri="{FF2B5EF4-FFF2-40B4-BE49-F238E27FC236}">
                <a16:creationId xmlns:a16="http://schemas.microsoft.com/office/drawing/2014/main" id="{4054D2B7-8C95-4EF6-9E5F-0C43E0F9A469}"/>
              </a:ext>
            </a:extLst>
          </p:cNvPr>
          <p:cNvCxnSpPr>
            <a:cxnSpLocks noChangeShapeType="1"/>
            <a:stCxn id="39949" idx="0"/>
            <a:endCxn id="39944" idx="4"/>
          </p:cNvCxnSpPr>
          <p:nvPr/>
        </p:nvCxnSpPr>
        <p:spPr bwMode="auto">
          <a:xfrm flipV="1">
            <a:off x="5372100" y="2720976"/>
            <a:ext cx="0" cy="1622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55" name="AutoShape 18">
            <a:extLst>
              <a:ext uri="{FF2B5EF4-FFF2-40B4-BE49-F238E27FC236}">
                <a16:creationId xmlns:a16="http://schemas.microsoft.com/office/drawing/2014/main" id="{437E1674-069A-4E8D-AA71-B3657DFC7846}"/>
              </a:ext>
            </a:extLst>
          </p:cNvPr>
          <p:cNvCxnSpPr>
            <a:cxnSpLocks noChangeShapeType="1"/>
            <a:stCxn id="39944" idx="3"/>
            <a:endCxn id="39948" idx="7"/>
          </p:cNvCxnSpPr>
          <p:nvPr/>
        </p:nvCxnSpPr>
        <p:spPr bwMode="auto">
          <a:xfrm flipH="1">
            <a:off x="4184650" y="2676526"/>
            <a:ext cx="1079500" cy="911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56" name="AutoShape 19">
            <a:extLst>
              <a:ext uri="{FF2B5EF4-FFF2-40B4-BE49-F238E27FC236}">
                <a16:creationId xmlns:a16="http://schemas.microsoft.com/office/drawing/2014/main" id="{87A1AC6D-0123-4B26-A2C2-FFCBA8D88809}"/>
              </a:ext>
            </a:extLst>
          </p:cNvPr>
          <p:cNvCxnSpPr>
            <a:cxnSpLocks noChangeShapeType="1"/>
            <a:stCxn id="39948" idx="0"/>
            <a:endCxn id="39944" idx="2"/>
          </p:cNvCxnSpPr>
          <p:nvPr/>
        </p:nvCxnSpPr>
        <p:spPr bwMode="auto">
          <a:xfrm flipV="1">
            <a:off x="4076700" y="2568576"/>
            <a:ext cx="1143000" cy="974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57" name="AutoShape 20">
            <a:extLst>
              <a:ext uri="{FF2B5EF4-FFF2-40B4-BE49-F238E27FC236}">
                <a16:creationId xmlns:a16="http://schemas.microsoft.com/office/drawing/2014/main" id="{466BFA9D-5FC6-4759-B27C-174EFBAADDA4}"/>
              </a:ext>
            </a:extLst>
          </p:cNvPr>
          <p:cNvCxnSpPr>
            <a:cxnSpLocks noChangeShapeType="1"/>
            <a:stCxn id="39941" idx="4"/>
            <a:endCxn id="39942" idx="0"/>
          </p:cNvCxnSpPr>
          <p:nvPr/>
        </p:nvCxnSpPr>
        <p:spPr bwMode="auto">
          <a:xfrm>
            <a:off x="3327400" y="1373189"/>
            <a:ext cx="0" cy="992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9958" name="Oval 21">
            <a:extLst>
              <a:ext uri="{FF2B5EF4-FFF2-40B4-BE49-F238E27FC236}">
                <a16:creationId xmlns:a16="http://schemas.microsoft.com/office/drawing/2014/main" id="{C23CF802-B673-4F40-B07B-D331C689BC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92575" y="2365375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H</a:t>
            </a:r>
          </a:p>
        </p:txBody>
      </p:sp>
      <p:cxnSp>
        <p:nvCxnSpPr>
          <p:cNvPr id="39959" name="AutoShape 22">
            <a:extLst>
              <a:ext uri="{FF2B5EF4-FFF2-40B4-BE49-F238E27FC236}">
                <a16:creationId xmlns:a16="http://schemas.microsoft.com/office/drawing/2014/main" id="{38D1B8B4-F1F8-4787-8669-FC9607C526DD}"/>
              </a:ext>
            </a:extLst>
          </p:cNvPr>
          <p:cNvCxnSpPr>
            <a:cxnSpLocks noChangeShapeType="1"/>
            <a:stCxn id="39942" idx="6"/>
            <a:endCxn id="39958" idx="2"/>
          </p:cNvCxnSpPr>
          <p:nvPr/>
        </p:nvCxnSpPr>
        <p:spPr bwMode="auto">
          <a:xfrm>
            <a:off x="3479801" y="2517775"/>
            <a:ext cx="612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60" name="AutoShape 23">
            <a:extLst>
              <a:ext uri="{FF2B5EF4-FFF2-40B4-BE49-F238E27FC236}">
                <a16:creationId xmlns:a16="http://schemas.microsoft.com/office/drawing/2014/main" id="{1262F067-E461-4730-96F0-D0883463235B}"/>
              </a:ext>
            </a:extLst>
          </p:cNvPr>
          <p:cNvCxnSpPr>
            <a:cxnSpLocks noChangeShapeType="1"/>
            <a:stCxn id="39961" idx="7"/>
            <a:endCxn id="39958" idx="3"/>
          </p:cNvCxnSpPr>
          <p:nvPr/>
        </p:nvCxnSpPr>
        <p:spPr bwMode="auto">
          <a:xfrm flipV="1">
            <a:off x="3438525" y="2625726"/>
            <a:ext cx="698500" cy="549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9961" name="Oval 24">
            <a:extLst>
              <a:ext uri="{FF2B5EF4-FFF2-40B4-BE49-F238E27FC236}">
                <a16:creationId xmlns:a16="http://schemas.microsoft.com/office/drawing/2014/main" id="{E9D4EF7F-48A1-49B1-ACBD-511D875666A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78175" y="313055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kumimoji="0" lang="en-US" altLang="en-US" sz="1600" b="1">
                <a:latin typeface="Courier New" panose="02070309020205020404" pitchFamily="49" charset="0"/>
              </a:rPr>
              <a:t>I</a:t>
            </a:r>
          </a:p>
        </p:txBody>
      </p:sp>
      <p:cxnSp>
        <p:nvCxnSpPr>
          <p:cNvPr id="39962" name="AutoShape 25">
            <a:extLst>
              <a:ext uri="{FF2B5EF4-FFF2-40B4-BE49-F238E27FC236}">
                <a16:creationId xmlns:a16="http://schemas.microsoft.com/office/drawing/2014/main" id="{3912C93F-FBA5-40F3-9A5A-EEBCDB023CEB}"/>
              </a:ext>
            </a:extLst>
          </p:cNvPr>
          <p:cNvCxnSpPr>
            <a:cxnSpLocks noChangeShapeType="1"/>
            <a:stCxn id="39961" idx="0"/>
            <a:endCxn id="39942" idx="4"/>
          </p:cNvCxnSpPr>
          <p:nvPr/>
        </p:nvCxnSpPr>
        <p:spPr bwMode="auto">
          <a:xfrm flipH="1" flipV="1">
            <a:off x="3327401" y="2670176"/>
            <a:ext cx="3175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9963" name="Text Box 31">
            <a:extLst>
              <a:ext uri="{FF2B5EF4-FFF2-40B4-BE49-F238E27FC236}">
                <a16:creationId xmlns:a16="http://schemas.microsoft.com/office/drawing/2014/main" id="{5D4EF411-C7B8-47E3-B052-1C00523C0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8939" y="6316663"/>
            <a:ext cx="47831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en-US"/>
              <a:t>Nodes reachable from A:   A, C, D, E, F, G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F77E58-ED09-4348-9C17-EB68B0ABE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>
            <a:extLst>
              <a:ext uri="{FF2B5EF4-FFF2-40B4-BE49-F238E27FC236}">
                <a16:creationId xmlns:a16="http://schemas.microsoft.com/office/drawing/2014/main" id="{EFADA3EC-CB96-4309-BB33-FB24606964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b="1" dirty="0">
                <a:solidFill>
                  <a:schemeClr val="accent1"/>
                </a:solidFill>
              </a:rPr>
              <a:t>Breadth First Search - Directed Graph</a:t>
            </a:r>
          </a:p>
        </p:txBody>
      </p:sp>
      <p:sp>
        <p:nvSpPr>
          <p:cNvPr id="11268" name="Oval 3">
            <a:extLst>
              <a:ext uri="{FF2B5EF4-FFF2-40B4-BE49-F238E27FC236}">
                <a16:creationId xmlns:a16="http://schemas.microsoft.com/office/drawing/2014/main" id="{1F33AC5B-35D3-4DA3-B98A-B539E25326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1" y="2668589"/>
            <a:ext cx="250825" cy="250825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1269" name="Oval 4">
            <a:extLst>
              <a:ext uri="{FF2B5EF4-FFF2-40B4-BE49-F238E27FC236}">
                <a16:creationId xmlns:a16="http://schemas.microsoft.com/office/drawing/2014/main" id="{AF0C65C0-4BFC-4447-89F4-F8710B44C7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13716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270" name="Oval 5">
            <a:extLst>
              <a:ext uri="{FF2B5EF4-FFF2-40B4-BE49-F238E27FC236}">
                <a16:creationId xmlns:a16="http://schemas.microsoft.com/office/drawing/2014/main" id="{47FE5337-E3C1-436B-9C34-84DA29CDC6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1" y="2668589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5</a:t>
            </a:r>
          </a:p>
        </p:txBody>
      </p:sp>
      <p:cxnSp>
        <p:nvCxnSpPr>
          <p:cNvPr id="11271" name="AutoShape 6">
            <a:extLst>
              <a:ext uri="{FF2B5EF4-FFF2-40B4-BE49-F238E27FC236}">
                <a16:creationId xmlns:a16="http://schemas.microsoft.com/office/drawing/2014/main" id="{9320F270-9806-4C0B-92F3-2F16D501BD3F}"/>
              </a:ext>
            </a:extLst>
          </p:cNvPr>
          <p:cNvCxnSpPr>
            <a:cxnSpLocks noChangeShapeType="1"/>
            <a:stCxn id="11268" idx="7"/>
            <a:endCxn id="11269" idx="3"/>
          </p:cNvCxnSpPr>
          <p:nvPr/>
        </p:nvCxnSpPr>
        <p:spPr bwMode="auto">
          <a:xfrm flipV="1">
            <a:off x="2957514" y="1595439"/>
            <a:ext cx="892175" cy="1101725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72" name="AutoShape 7">
            <a:extLst>
              <a:ext uri="{FF2B5EF4-FFF2-40B4-BE49-F238E27FC236}">
                <a16:creationId xmlns:a16="http://schemas.microsoft.com/office/drawing/2014/main" id="{FBE42F1B-0E3A-428C-BEDF-2F865F084DAE}"/>
              </a:ext>
            </a:extLst>
          </p:cNvPr>
          <p:cNvCxnSpPr>
            <a:cxnSpLocks noChangeShapeType="1"/>
            <a:stCxn id="11268" idx="6"/>
            <a:endCxn id="11270" idx="2"/>
          </p:cNvCxnSpPr>
          <p:nvPr/>
        </p:nvCxnSpPr>
        <p:spPr bwMode="auto">
          <a:xfrm>
            <a:off x="3001963" y="2794000"/>
            <a:ext cx="20955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73" name="AutoShape 8">
            <a:extLst>
              <a:ext uri="{FF2B5EF4-FFF2-40B4-BE49-F238E27FC236}">
                <a16:creationId xmlns:a16="http://schemas.microsoft.com/office/drawing/2014/main" id="{ED300A61-6AE0-4FA8-8C8F-78956B378D63}"/>
              </a:ext>
            </a:extLst>
          </p:cNvPr>
          <p:cNvCxnSpPr>
            <a:cxnSpLocks noChangeShapeType="1"/>
            <a:stCxn id="11269" idx="6"/>
            <a:endCxn id="11275" idx="2"/>
          </p:cNvCxnSpPr>
          <p:nvPr/>
        </p:nvCxnSpPr>
        <p:spPr bwMode="auto">
          <a:xfrm>
            <a:off x="4071939" y="1498600"/>
            <a:ext cx="20923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74" name="AutoShape 9">
            <a:extLst>
              <a:ext uri="{FF2B5EF4-FFF2-40B4-BE49-F238E27FC236}">
                <a16:creationId xmlns:a16="http://schemas.microsoft.com/office/drawing/2014/main" id="{2EB6609E-359A-4782-9EBE-BBB384A8D273}"/>
              </a:ext>
            </a:extLst>
          </p:cNvPr>
          <p:cNvCxnSpPr>
            <a:cxnSpLocks noChangeShapeType="1"/>
            <a:stCxn id="11269" idx="5"/>
            <a:endCxn id="11270" idx="1"/>
          </p:cNvCxnSpPr>
          <p:nvPr/>
        </p:nvCxnSpPr>
        <p:spPr bwMode="auto">
          <a:xfrm>
            <a:off x="4027489" y="1595439"/>
            <a:ext cx="111442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275" name="Oval 10">
            <a:extLst>
              <a:ext uri="{FF2B5EF4-FFF2-40B4-BE49-F238E27FC236}">
                <a16:creationId xmlns:a16="http://schemas.microsoft.com/office/drawing/2014/main" id="{8CC51B14-22D4-4058-8DF0-641DE37416C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13716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4</a:t>
            </a:r>
          </a:p>
        </p:txBody>
      </p:sp>
      <p:sp>
        <p:nvSpPr>
          <p:cNvPr id="11276" name="Oval 11">
            <a:extLst>
              <a:ext uri="{FF2B5EF4-FFF2-40B4-BE49-F238E27FC236}">
                <a16:creationId xmlns:a16="http://schemas.microsoft.com/office/drawing/2014/main" id="{4107E1F7-CB64-4FE1-B4CF-A24C3B648CD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43801" y="2668589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7</a:t>
            </a:r>
          </a:p>
        </p:txBody>
      </p:sp>
      <p:cxnSp>
        <p:nvCxnSpPr>
          <p:cNvPr id="11277" name="AutoShape 12">
            <a:extLst>
              <a:ext uri="{FF2B5EF4-FFF2-40B4-BE49-F238E27FC236}">
                <a16:creationId xmlns:a16="http://schemas.microsoft.com/office/drawing/2014/main" id="{B462B7AE-24AA-4F69-B284-6232265DA5FE}"/>
              </a:ext>
            </a:extLst>
          </p:cNvPr>
          <p:cNvCxnSpPr>
            <a:cxnSpLocks noChangeShapeType="1"/>
            <a:stCxn id="11280" idx="3"/>
            <a:endCxn id="11276" idx="7"/>
          </p:cNvCxnSpPr>
          <p:nvPr/>
        </p:nvCxnSpPr>
        <p:spPr bwMode="auto">
          <a:xfrm flipH="1">
            <a:off x="7758114" y="1595439"/>
            <a:ext cx="117157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78" name="AutoShape 13">
            <a:extLst>
              <a:ext uri="{FF2B5EF4-FFF2-40B4-BE49-F238E27FC236}">
                <a16:creationId xmlns:a16="http://schemas.microsoft.com/office/drawing/2014/main" id="{2A5D81E8-EB6E-46F8-83A4-0CD7BCF04E32}"/>
              </a:ext>
            </a:extLst>
          </p:cNvPr>
          <p:cNvCxnSpPr>
            <a:cxnSpLocks noChangeShapeType="1"/>
            <a:stCxn id="11276" idx="2"/>
            <a:endCxn id="11270" idx="6"/>
          </p:cNvCxnSpPr>
          <p:nvPr/>
        </p:nvCxnSpPr>
        <p:spPr bwMode="auto">
          <a:xfrm flipH="1">
            <a:off x="5364163" y="2794000"/>
            <a:ext cx="21717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79" name="AutoShape 14">
            <a:extLst>
              <a:ext uri="{FF2B5EF4-FFF2-40B4-BE49-F238E27FC236}">
                <a16:creationId xmlns:a16="http://schemas.microsoft.com/office/drawing/2014/main" id="{7DEC06A2-67DC-49A1-8EC7-721FD906BB3A}"/>
              </a:ext>
            </a:extLst>
          </p:cNvPr>
          <p:cNvCxnSpPr>
            <a:cxnSpLocks noChangeShapeType="1"/>
            <a:stCxn id="11286" idx="0"/>
            <a:endCxn id="11280" idx="4"/>
          </p:cNvCxnSpPr>
          <p:nvPr/>
        </p:nvCxnSpPr>
        <p:spPr bwMode="auto">
          <a:xfrm flipV="1">
            <a:off x="9018588" y="1631951"/>
            <a:ext cx="0" cy="2246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280" name="Oval 15">
            <a:extLst>
              <a:ext uri="{FF2B5EF4-FFF2-40B4-BE49-F238E27FC236}">
                <a16:creationId xmlns:a16="http://schemas.microsoft.com/office/drawing/2014/main" id="{7083B309-4A99-4A7F-B4E0-2CC883BA60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13716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8</a:t>
            </a:r>
          </a:p>
        </p:txBody>
      </p:sp>
      <p:cxnSp>
        <p:nvCxnSpPr>
          <p:cNvPr id="11281" name="AutoShape 16">
            <a:extLst>
              <a:ext uri="{FF2B5EF4-FFF2-40B4-BE49-F238E27FC236}">
                <a16:creationId xmlns:a16="http://schemas.microsoft.com/office/drawing/2014/main" id="{4F86444D-284C-4653-B74A-5C5F624C5701}"/>
              </a:ext>
            </a:extLst>
          </p:cNvPr>
          <p:cNvCxnSpPr>
            <a:cxnSpLocks noChangeShapeType="1"/>
            <a:stCxn id="11275" idx="6"/>
            <a:endCxn id="11280" idx="2"/>
          </p:cNvCxnSpPr>
          <p:nvPr/>
        </p:nvCxnSpPr>
        <p:spPr bwMode="auto">
          <a:xfrm>
            <a:off x="6430964" y="14986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82" name="AutoShape 17">
            <a:extLst>
              <a:ext uri="{FF2B5EF4-FFF2-40B4-BE49-F238E27FC236}">
                <a16:creationId xmlns:a16="http://schemas.microsoft.com/office/drawing/2014/main" id="{6F261C25-B220-4D61-A71B-D4BF20CAC8FF}"/>
              </a:ext>
            </a:extLst>
          </p:cNvPr>
          <p:cNvCxnSpPr>
            <a:cxnSpLocks noChangeShapeType="1"/>
            <a:stCxn id="11275" idx="5"/>
            <a:endCxn id="11276" idx="1"/>
          </p:cNvCxnSpPr>
          <p:nvPr/>
        </p:nvCxnSpPr>
        <p:spPr bwMode="auto">
          <a:xfrm>
            <a:off x="6386513" y="1595439"/>
            <a:ext cx="11938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283" name="Oval 18">
            <a:extLst>
              <a:ext uri="{FF2B5EF4-FFF2-40B4-BE49-F238E27FC236}">
                <a16:creationId xmlns:a16="http://schemas.microsoft.com/office/drawing/2014/main" id="{46268A24-EBA1-4E40-AC29-7FAF49CEC5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38862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11284" name="AutoShape 19">
            <a:extLst>
              <a:ext uri="{FF2B5EF4-FFF2-40B4-BE49-F238E27FC236}">
                <a16:creationId xmlns:a16="http://schemas.microsoft.com/office/drawing/2014/main" id="{3E4B6E82-9815-4D8F-B5B9-88CC87457AE0}"/>
              </a:ext>
            </a:extLst>
          </p:cNvPr>
          <p:cNvCxnSpPr>
            <a:cxnSpLocks noChangeShapeType="1"/>
            <a:stCxn id="11283" idx="6"/>
            <a:endCxn id="11285" idx="2"/>
          </p:cNvCxnSpPr>
          <p:nvPr/>
        </p:nvCxnSpPr>
        <p:spPr bwMode="auto">
          <a:xfrm>
            <a:off x="4071939" y="4013200"/>
            <a:ext cx="20923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285" name="Oval 20">
            <a:extLst>
              <a:ext uri="{FF2B5EF4-FFF2-40B4-BE49-F238E27FC236}">
                <a16:creationId xmlns:a16="http://schemas.microsoft.com/office/drawing/2014/main" id="{242812C7-2F41-4195-B623-CC4B4F69B4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6</a:t>
            </a:r>
          </a:p>
        </p:txBody>
      </p:sp>
      <p:sp>
        <p:nvSpPr>
          <p:cNvPr id="11286" name="Oval 21">
            <a:extLst>
              <a:ext uri="{FF2B5EF4-FFF2-40B4-BE49-F238E27FC236}">
                <a16:creationId xmlns:a16="http://schemas.microsoft.com/office/drawing/2014/main" id="{D621415D-AA06-45FD-9D8A-FCA38869C4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9</a:t>
            </a:r>
          </a:p>
        </p:txBody>
      </p:sp>
      <p:cxnSp>
        <p:nvCxnSpPr>
          <p:cNvPr id="11287" name="AutoShape 22">
            <a:extLst>
              <a:ext uri="{FF2B5EF4-FFF2-40B4-BE49-F238E27FC236}">
                <a16:creationId xmlns:a16="http://schemas.microsoft.com/office/drawing/2014/main" id="{57383F30-CEBB-48DE-A6BC-6C6D458038CE}"/>
              </a:ext>
            </a:extLst>
          </p:cNvPr>
          <p:cNvCxnSpPr>
            <a:cxnSpLocks noChangeShapeType="1"/>
            <a:stCxn id="11285" idx="6"/>
            <a:endCxn id="11286" idx="2"/>
          </p:cNvCxnSpPr>
          <p:nvPr/>
        </p:nvCxnSpPr>
        <p:spPr bwMode="auto">
          <a:xfrm>
            <a:off x="6430964" y="40132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88" name="AutoShape 23">
            <a:extLst>
              <a:ext uri="{FF2B5EF4-FFF2-40B4-BE49-F238E27FC236}">
                <a16:creationId xmlns:a16="http://schemas.microsoft.com/office/drawing/2014/main" id="{5200546F-1F69-4CFE-B7E3-6C360FED152F}"/>
              </a:ext>
            </a:extLst>
          </p:cNvPr>
          <p:cNvCxnSpPr>
            <a:cxnSpLocks noChangeShapeType="1"/>
            <a:stCxn id="11268" idx="5"/>
            <a:endCxn id="11283" idx="1"/>
          </p:cNvCxnSpPr>
          <p:nvPr/>
        </p:nvCxnSpPr>
        <p:spPr bwMode="auto">
          <a:xfrm>
            <a:off x="2957514" y="2890839"/>
            <a:ext cx="892175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89" name="AutoShape 24">
            <a:extLst>
              <a:ext uri="{FF2B5EF4-FFF2-40B4-BE49-F238E27FC236}">
                <a16:creationId xmlns:a16="http://schemas.microsoft.com/office/drawing/2014/main" id="{759D9E04-C7D4-4BE4-B021-BC34F1C5CF34}"/>
              </a:ext>
            </a:extLst>
          </p:cNvPr>
          <p:cNvCxnSpPr>
            <a:cxnSpLocks noChangeShapeType="1"/>
            <a:stCxn id="11283" idx="7"/>
            <a:endCxn id="11270" idx="3"/>
          </p:cNvCxnSpPr>
          <p:nvPr/>
        </p:nvCxnSpPr>
        <p:spPr bwMode="auto">
          <a:xfrm flipV="1">
            <a:off x="4027489" y="2890839"/>
            <a:ext cx="111442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90" name="AutoShape 25">
            <a:extLst>
              <a:ext uri="{FF2B5EF4-FFF2-40B4-BE49-F238E27FC236}">
                <a16:creationId xmlns:a16="http://schemas.microsoft.com/office/drawing/2014/main" id="{247380C7-F414-4EC6-9D6B-6F08D5D93672}"/>
              </a:ext>
            </a:extLst>
          </p:cNvPr>
          <p:cNvCxnSpPr>
            <a:cxnSpLocks noChangeShapeType="1"/>
            <a:stCxn id="11270" idx="5"/>
            <a:endCxn id="11285" idx="1"/>
          </p:cNvCxnSpPr>
          <p:nvPr/>
        </p:nvCxnSpPr>
        <p:spPr bwMode="auto">
          <a:xfrm>
            <a:off x="5319713" y="2890839"/>
            <a:ext cx="889000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91" name="AutoShape 26">
            <a:extLst>
              <a:ext uri="{FF2B5EF4-FFF2-40B4-BE49-F238E27FC236}">
                <a16:creationId xmlns:a16="http://schemas.microsoft.com/office/drawing/2014/main" id="{4F0FA508-2754-48FB-A822-6F4801126445}"/>
              </a:ext>
            </a:extLst>
          </p:cNvPr>
          <p:cNvCxnSpPr>
            <a:cxnSpLocks noChangeShapeType="1"/>
            <a:stCxn id="11286" idx="1"/>
            <a:endCxn id="11276" idx="5"/>
          </p:cNvCxnSpPr>
          <p:nvPr/>
        </p:nvCxnSpPr>
        <p:spPr bwMode="auto">
          <a:xfrm flipH="1" flipV="1">
            <a:off x="7758114" y="2890839"/>
            <a:ext cx="117157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92" name="AutoShape 27">
            <a:extLst>
              <a:ext uri="{FF2B5EF4-FFF2-40B4-BE49-F238E27FC236}">
                <a16:creationId xmlns:a16="http://schemas.microsoft.com/office/drawing/2014/main" id="{F3B7DFC7-5583-47AE-ADCD-04512C163EEC}"/>
              </a:ext>
            </a:extLst>
          </p:cNvPr>
          <p:cNvCxnSpPr>
            <a:cxnSpLocks noChangeShapeType="1"/>
            <a:stCxn id="11285" idx="7"/>
            <a:endCxn id="11276" idx="3"/>
          </p:cNvCxnSpPr>
          <p:nvPr/>
        </p:nvCxnSpPr>
        <p:spPr bwMode="auto">
          <a:xfrm flipV="1">
            <a:off x="6386513" y="2890839"/>
            <a:ext cx="1193800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93" name="AutoShape 28">
            <a:extLst>
              <a:ext uri="{FF2B5EF4-FFF2-40B4-BE49-F238E27FC236}">
                <a16:creationId xmlns:a16="http://schemas.microsoft.com/office/drawing/2014/main" id="{0F3C58BA-38A3-46F4-A2A4-925971B715A8}"/>
              </a:ext>
            </a:extLst>
          </p:cNvPr>
          <p:cNvCxnSpPr>
            <a:cxnSpLocks noChangeShapeType="1"/>
            <a:stCxn id="11275" idx="3"/>
            <a:endCxn id="11270" idx="7"/>
          </p:cNvCxnSpPr>
          <p:nvPr/>
        </p:nvCxnSpPr>
        <p:spPr bwMode="auto">
          <a:xfrm flipH="1">
            <a:off x="5319713" y="1595439"/>
            <a:ext cx="8890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294" name="Text Box 29">
            <a:extLst>
              <a:ext uri="{FF2B5EF4-FFF2-40B4-BE49-F238E27FC236}">
                <a16:creationId xmlns:a16="http://schemas.microsoft.com/office/drawing/2014/main" id="{12BEB47F-F54F-4619-8AA3-21343BB1A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667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0</a:t>
            </a:r>
          </a:p>
        </p:txBody>
      </p:sp>
      <p:sp>
        <p:nvSpPr>
          <p:cNvPr id="11295" name="Text Box 30">
            <a:extLst>
              <a:ext uri="{FF2B5EF4-FFF2-40B4-BE49-F238E27FC236}">
                <a16:creationId xmlns:a16="http://schemas.microsoft.com/office/drawing/2014/main" id="{4929C0EC-81EB-4D58-9741-E7966D9B4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105400"/>
            <a:ext cx="1905000" cy="381000"/>
          </a:xfrm>
          <a:prstGeom prst="rect">
            <a:avLst/>
          </a:prstGeom>
          <a:solidFill>
            <a:schemeClr val="tx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Undiscovered</a:t>
            </a:r>
          </a:p>
        </p:txBody>
      </p:sp>
      <p:sp>
        <p:nvSpPr>
          <p:cNvPr id="11296" name="Text Box 31">
            <a:extLst>
              <a:ext uri="{FF2B5EF4-FFF2-40B4-BE49-F238E27FC236}">
                <a16:creationId xmlns:a16="http://schemas.microsoft.com/office/drawing/2014/main" id="{B9DC1146-57A6-4212-A6A9-961EA067E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86400"/>
            <a:ext cx="1905000" cy="381000"/>
          </a:xfrm>
          <a:prstGeom prst="rect">
            <a:avLst/>
          </a:prstGeom>
          <a:solidFill>
            <a:srgbClr val="0033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Discovered</a:t>
            </a:r>
          </a:p>
        </p:txBody>
      </p:sp>
      <p:sp>
        <p:nvSpPr>
          <p:cNvPr id="11297" name="Text Box 32">
            <a:extLst>
              <a:ext uri="{FF2B5EF4-FFF2-40B4-BE49-F238E27FC236}">
                <a16:creationId xmlns:a16="http://schemas.microsoft.com/office/drawing/2014/main" id="{27B7E357-198F-4DFF-98B3-8CD8AD017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48400"/>
            <a:ext cx="1905000" cy="381000"/>
          </a:xfrm>
          <a:prstGeom prst="rect">
            <a:avLst/>
          </a:prstGeom>
          <a:solidFill>
            <a:srgbClr val="0066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Finished</a:t>
            </a:r>
          </a:p>
        </p:txBody>
      </p:sp>
      <p:sp>
        <p:nvSpPr>
          <p:cNvPr id="11298" name="Text Box 33">
            <a:extLst>
              <a:ext uri="{FF2B5EF4-FFF2-40B4-BE49-F238E27FC236}">
                <a16:creationId xmlns:a16="http://schemas.microsoft.com/office/drawing/2014/main" id="{EB301F85-5499-4BEE-B680-27CF62B92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10200"/>
            <a:ext cx="4191000" cy="381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FIFO Queue: 2 3  </a:t>
            </a:r>
          </a:p>
        </p:txBody>
      </p:sp>
      <p:sp>
        <p:nvSpPr>
          <p:cNvPr id="11299" name="Text Box 34">
            <a:extLst>
              <a:ext uri="{FF2B5EF4-FFF2-40B4-BE49-F238E27FC236}">
                <a16:creationId xmlns:a16="http://schemas.microsoft.com/office/drawing/2014/main" id="{78A3BF3F-5F4A-429E-9E31-FAF987EC3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867400"/>
            <a:ext cx="1905000" cy="381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Top of queue</a:t>
            </a:r>
          </a:p>
        </p:txBody>
      </p:sp>
      <p:cxnSp>
        <p:nvCxnSpPr>
          <p:cNvPr id="368675" name="AutoShape 35">
            <a:extLst>
              <a:ext uri="{FF2B5EF4-FFF2-40B4-BE49-F238E27FC236}">
                <a16:creationId xmlns:a16="http://schemas.microsoft.com/office/drawing/2014/main" id="{10713B60-188F-48CE-912C-46350C79E7A4}"/>
              </a:ext>
            </a:extLst>
          </p:cNvPr>
          <p:cNvCxnSpPr>
            <a:cxnSpLocks noChangeShapeType="1"/>
            <a:stCxn id="11268" idx="6"/>
            <a:endCxn id="11270" idx="2"/>
          </p:cNvCxnSpPr>
          <p:nvPr/>
        </p:nvCxnSpPr>
        <p:spPr bwMode="auto">
          <a:xfrm>
            <a:off x="3001963" y="2794000"/>
            <a:ext cx="2095500" cy="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68676" name="Oval 36">
            <a:extLst>
              <a:ext uri="{FF2B5EF4-FFF2-40B4-BE49-F238E27FC236}">
                <a16:creationId xmlns:a16="http://schemas.microsoft.com/office/drawing/2014/main" id="{49B64626-E462-4A67-870C-56DC73F5EA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1" y="26670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1302" name="Text Box 37">
            <a:extLst>
              <a:ext uri="{FF2B5EF4-FFF2-40B4-BE49-F238E27FC236}">
                <a16:creationId xmlns:a16="http://schemas.microsoft.com/office/drawing/2014/main" id="{92315208-CA94-46A0-98EC-39B4339F6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11303" name="Text Box 38">
            <a:extLst>
              <a:ext uri="{FF2B5EF4-FFF2-40B4-BE49-F238E27FC236}">
                <a16:creationId xmlns:a16="http://schemas.microsoft.com/office/drawing/2014/main" id="{4DF50642-3603-402E-A407-1704D13D4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68680" name="Text Box 40">
            <a:extLst>
              <a:ext uri="{FF2B5EF4-FFF2-40B4-BE49-F238E27FC236}">
                <a16:creationId xmlns:a16="http://schemas.microsoft.com/office/drawing/2014/main" id="{756BB8B8-0B3E-4D13-9448-E97007584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1713B4-03AA-42C6-ABA7-EB2E48A0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6" grpId="0" animBg="1" autoUpdateAnimBg="0"/>
      <p:bldP spid="36868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>
            <a:extLst>
              <a:ext uri="{FF2B5EF4-FFF2-40B4-BE49-F238E27FC236}">
                <a16:creationId xmlns:a16="http://schemas.microsoft.com/office/drawing/2014/main" id="{7D970111-A36D-4DB6-8DE3-79ACE4004F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b="1" dirty="0">
                <a:solidFill>
                  <a:schemeClr val="accent1"/>
                </a:solidFill>
              </a:rPr>
              <a:t>Breadth First Search - Directed Graph</a:t>
            </a:r>
          </a:p>
        </p:txBody>
      </p:sp>
      <p:sp>
        <p:nvSpPr>
          <p:cNvPr id="13316" name="Oval 3">
            <a:extLst>
              <a:ext uri="{FF2B5EF4-FFF2-40B4-BE49-F238E27FC236}">
                <a16:creationId xmlns:a16="http://schemas.microsoft.com/office/drawing/2014/main" id="{89E04DB1-6CC6-4617-ADFF-BA7636FC29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3317" name="Oval 4">
            <a:extLst>
              <a:ext uri="{FF2B5EF4-FFF2-40B4-BE49-F238E27FC236}">
                <a16:creationId xmlns:a16="http://schemas.microsoft.com/office/drawing/2014/main" id="{3684DD57-5C18-426F-B3B8-CCDFEA6080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13716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3318" name="Oval 5">
            <a:extLst>
              <a:ext uri="{FF2B5EF4-FFF2-40B4-BE49-F238E27FC236}">
                <a16:creationId xmlns:a16="http://schemas.microsoft.com/office/drawing/2014/main" id="{8E0F7237-9340-4F3E-82E5-AF9D3CB54A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1" y="2668589"/>
            <a:ext cx="250825" cy="250825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13319" name="AutoShape 6">
            <a:extLst>
              <a:ext uri="{FF2B5EF4-FFF2-40B4-BE49-F238E27FC236}">
                <a16:creationId xmlns:a16="http://schemas.microsoft.com/office/drawing/2014/main" id="{26C7F92B-3C01-49F4-A041-47728274B59E}"/>
              </a:ext>
            </a:extLst>
          </p:cNvPr>
          <p:cNvCxnSpPr>
            <a:cxnSpLocks noChangeShapeType="1"/>
            <a:stCxn id="13316" idx="7"/>
            <a:endCxn id="13317" idx="3"/>
          </p:cNvCxnSpPr>
          <p:nvPr/>
        </p:nvCxnSpPr>
        <p:spPr bwMode="auto">
          <a:xfrm flipV="1">
            <a:off x="2957514" y="1595439"/>
            <a:ext cx="892175" cy="1101725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20" name="AutoShape 7">
            <a:extLst>
              <a:ext uri="{FF2B5EF4-FFF2-40B4-BE49-F238E27FC236}">
                <a16:creationId xmlns:a16="http://schemas.microsoft.com/office/drawing/2014/main" id="{54BB5AA6-03AD-4EC1-A7F1-8394BE4AEB40}"/>
              </a:ext>
            </a:extLst>
          </p:cNvPr>
          <p:cNvCxnSpPr>
            <a:cxnSpLocks noChangeShapeType="1"/>
            <a:stCxn id="13316" idx="6"/>
            <a:endCxn id="13318" idx="2"/>
          </p:cNvCxnSpPr>
          <p:nvPr/>
        </p:nvCxnSpPr>
        <p:spPr bwMode="auto">
          <a:xfrm>
            <a:off x="3001963" y="2794000"/>
            <a:ext cx="2095500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21" name="AutoShape 8">
            <a:extLst>
              <a:ext uri="{FF2B5EF4-FFF2-40B4-BE49-F238E27FC236}">
                <a16:creationId xmlns:a16="http://schemas.microsoft.com/office/drawing/2014/main" id="{A7DD487E-7630-462A-9BDB-6FF40C9CE339}"/>
              </a:ext>
            </a:extLst>
          </p:cNvPr>
          <p:cNvCxnSpPr>
            <a:cxnSpLocks noChangeShapeType="1"/>
            <a:stCxn id="13317" idx="6"/>
            <a:endCxn id="13323" idx="2"/>
          </p:cNvCxnSpPr>
          <p:nvPr/>
        </p:nvCxnSpPr>
        <p:spPr bwMode="auto">
          <a:xfrm>
            <a:off x="4071939" y="1498600"/>
            <a:ext cx="20923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22" name="AutoShape 9">
            <a:extLst>
              <a:ext uri="{FF2B5EF4-FFF2-40B4-BE49-F238E27FC236}">
                <a16:creationId xmlns:a16="http://schemas.microsoft.com/office/drawing/2014/main" id="{F5311EF9-3BD3-48F9-99BB-ACDFDCF657A1}"/>
              </a:ext>
            </a:extLst>
          </p:cNvPr>
          <p:cNvCxnSpPr>
            <a:cxnSpLocks noChangeShapeType="1"/>
            <a:stCxn id="13317" idx="5"/>
            <a:endCxn id="13318" idx="1"/>
          </p:cNvCxnSpPr>
          <p:nvPr/>
        </p:nvCxnSpPr>
        <p:spPr bwMode="auto">
          <a:xfrm>
            <a:off x="4027489" y="1595439"/>
            <a:ext cx="111442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323" name="Oval 10">
            <a:extLst>
              <a:ext uri="{FF2B5EF4-FFF2-40B4-BE49-F238E27FC236}">
                <a16:creationId xmlns:a16="http://schemas.microsoft.com/office/drawing/2014/main" id="{85B09387-F188-4C21-9128-47A92038B5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13716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4</a:t>
            </a:r>
          </a:p>
        </p:txBody>
      </p:sp>
      <p:sp>
        <p:nvSpPr>
          <p:cNvPr id="13324" name="Oval 11">
            <a:extLst>
              <a:ext uri="{FF2B5EF4-FFF2-40B4-BE49-F238E27FC236}">
                <a16:creationId xmlns:a16="http://schemas.microsoft.com/office/drawing/2014/main" id="{B2FCCF68-1611-49DB-9B15-B159E1360F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43801" y="2668589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7</a:t>
            </a:r>
          </a:p>
        </p:txBody>
      </p:sp>
      <p:cxnSp>
        <p:nvCxnSpPr>
          <p:cNvPr id="13325" name="AutoShape 12">
            <a:extLst>
              <a:ext uri="{FF2B5EF4-FFF2-40B4-BE49-F238E27FC236}">
                <a16:creationId xmlns:a16="http://schemas.microsoft.com/office/drawing/2014/main" id="{1D9F7CE7-EADB-4A72-9628-54B5B8606AB2}"/>
              </a:ext>
            </a:extLst>
          </p:cNvPr>
          <p:cNvCxnSpPr>
            <a:cxnSpLocks noChangeShapeType="1"/>
            <a:stCxn id="13328" idx="3"/>
            <a:endCxn id="13324" idx="7"/>
          </p:cNvCxnSpPr>
          <p:nvPr/>
        </p:nvCxnSpPr>
        <p:spPr bwMode="auto">
          <a:xfrm flipH="1">
            <a:off x="7758114" y="1595439"/>
            <a:ext cx="117157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26" name="AutoShape 13">
            <a:extLst>
              <a:ext uri="{FF2B5EF4-FFF2-40B4-BE49-F238E27FC236}">
                <a16:creationId xmlns:a16="http://schemas.microsoft.com/office/drawing/2014/main" id="{9093ACE8-884A-4909-9C53-EF603BB78327}"/>
              </a:ext>
            </a:extLst>
          </p:cNvPr>
          <p:cNvCxnSpPr>
            <a:cxnSpLocks noChangeShapeType="1"/>
            <a:stCxn id="13324" idx="2"/>
            <a:endCxn id="13318" idx="6"/>
          </p:cNvCxnSpPr>
          <p:nvPr/>
        </p:nvCxnSpPr>
        <p:spPr bwMode="auto">
          <a:xfrm flipH="1">
            <a:off x="5364163" y="2794000"/>
            <a:ext cx="21717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27" name="AutoShape 14">
            <a:extLst>
              <a:ext uri="{FF2B5EF4-FFF2-40B4-BE49-F238E27FC236}">
                <a16:creationId xmlns:a16="http://schemas.microsoft.com/office/drawing/2014/main" id="{8D20BFC0-E034-448E-88C3-7320D19D6A99}"/>
              </a:ext>
            </a:extLst>
          </p:cNvPr>
          <p:cNvCxnSpPr>
            <a:cxnSpLocks noChangeShapeType="1"/>
            <a:stCxn id="13334" idx="0"/>
            <a:endCxn id="13328" idx="4"/>
          </p:cNvCxnSpPr>
          <p:nvPr/>
        </p:nvCxnSpPr>
        <p:spPr bwMode="auto">
          <a:xfrm flipV="1">
            <a:off x="9018588" y="1631951"/>
            <a:ext cx="0" cy="2246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328" name="Oval 15">
            <a:extLst>
              <a:ext uri="{FF2B5EF4-FFF2-40B4-BE49-F238E27FC236}">
                <a16:creationId xmlns:a16="http://schemas.microsoft.com/office/drawing/2014/main" id="{4DF5817A-AB91-4F6F-944B-331CDC1CF4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13716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8</a:t>
            </a:r>
          </a:p>
        </p:txBody>
      </p:sp>
      <p:cxnSp>
        <p:nvCxnSpPr>
          <p:cNvPr id="13329" name="AutoShape 16">
            <a:extLst>
              <a:ext uri="{FF2B5EF4-FFF2-40B4-BE49-F238E27FC236}">
                <a16:creationId xmlns:a16="http://schemas.microsoft.com/office/drawing/2014/main" id="{484472D4-83B8-45D9-89C5-59C58D331EEE}"/>
              </a:ext>
            </a:extLst>
          </p:cNvPr>
          <p:cNvCxnSpPr>
            <a:cxnSpLocks noChangeShapeType="1"/>
            <a:stCxn id="13323" idx="6"/>
            <a:endCxn id="13328" idx="2"/>
          </p:cNvCxnSpPr>
          <p:nvPr/>
        </p:nvCxnSpPr>
        <p:spPr bwMode="auto">
          <a:xfrm>
            <a:off x="6430964" y="14986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30" name="AutoShape 17">
            <a:extLst>
              <a:ext uri="{FF2B5EF4-FFF2-40B4-BE49-F238E27FC236}">
                <a16:creationId xmlns:a16="http://schemas.microsoft.com/office/drawing/2014/main" id="{E565CC46-857E-4F0F-86C4-328465DF4AAA}"/>
              </a:ext>
            </a:extLst>
          </p:cNvPr>
          <p:cNvCxnSpPr>
            <a:cxnSpLocks noChangeShapeType="1"/>
            <a:stCxn id="13323" idx="5"/>
            <a:endCxn id="13324" idx="1"/>
          </p:cNvCxnSpPr>
          <p:nvPr/>
        </p:nvCxnSpPr>
        <p:spPr bwMode="auto">
          <a:xfrm>
            <a:off x="6386513" y="1595439"/>
            <a:ext cx="11938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331" name="Oval 18">
            <a:extLst>
              <a:ext uri="{FF2B5EF4-FFF2-40B4-BE49-F238E27FC236}">
                <a16:creationId xmlns:a16="http://schemas.microsoft.com/office/drawing/2014/main" id="{3E084521-EE17-48BC-8309-6599248953F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38862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13332" name="AutoShape 19">
            <a:extLst>
              <a:ext uri="{FF2B5EF4-FFF2-40B4-BE49-F238E27FC236}">
                <a16:creationId xmlns:a16="http://schemas.microsoft.com/office/drawing/2014/main" id="{24EF9B94-31F7-4A46-9228-A3993B685120}"/>
              </a:ext>
            </a:extLst>
          </p:cNvPr>
          <p:cNvCxnSpPr>
            <a:cxnSpLocks noChangeShapeType="1"/>
            <a:stCxn id="13331" idx="6"/>
            <a:endCxn id="13333" idx="2"/>
          </p:cNvCxnSpPr>
          <p:nvPr/>
        </p:nvCxnSpPr>
        <p:spPr bwMode="auto">
          <a:xfrm>
            <a:off x="4071939" y="4013200"/>
            <a:ext cx="20923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333" name="Oval 20">
            <a:extLst>
              <a:ext uri="{FF2B5EF4-FFF2-40B4-BE49-F238E27FC236}">
                <a16:creationId xmlns:a16="http://schemas.microsoft.com/office/drawing/2014/main" id="{118C86EE-3B8A-4327-B152-E3985F0BB0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6</a:t>
            </a:r>
          </a:p>
        </p:txBody>
      </p:sp>
      <p:sp>
        <p:nvSpPr>
          <p:cNvPr id="13334" name="Oval 21">
            <a:extLst>
              <a:ext uri="{FF2B5EF4-FFF2-40B4-BE49-F238E27FC236}">
                <a16:creationId xmlns:a16="http://schemas.microsoft.com/office/drawing/2014/main" id="{ECAC1C06-D907-40CF-813C-96F91761E0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9</a:t>
            </a:r>
          </a:p>
        </p:txBody>
      </p:sp>
      <p:cxnSp>
        <p:nvCxnSpPr>
          <p:cNvPr id="13335" name="AutoShape 22">
            <a:extLst>
              <a:ext uri="{FF2B5EF4-FFF2-40B4-BE49-F238E27FC236}">
                <a16:creationId xmlns:a16="http://schemas.microsoft.com/office/drawing/2014/main" id="{402E7CCF-4643-43F4-BF65-7265C08B3A9D}"/>
              </a:ext>
            </a:extLst>
          </p:cNvPr>
          <p:cNvCxnSpPr>
            <a:cxnSpLocks noChangeShapeType="1"/>
            <a:stCxn id="13333" idx="6"/>
            <a:endCxn id="13334" idx="2"/>
          </p:cNvCxnSpPr>
          <p:nvPr/>
        </p:nvCxnSpPr>
        <p:spPr bwMode="auto">
          <a:xfrm>
            <a:off x="6430964" y="40132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36" name="AutoShape 23">
            <a:extLst>
              <a:ext uri="{FF2B5EF4-FFF2-40B4-BE49-F238E27FC236}">
                <a16:creationId xmlns:a16="http://schemas.microsoft.com/office/drawing/2014/main" id="{1A7C9F63-69A6-42EC-85B4-2AD42756DB2E}"/>
              </a:ext>
            </a:extLst>
          </p:cNvPr>
          <p:cNvCxnSpPr>
            <a:cxnSpLocks noChangeShapeType="1"/>
            <a:stCxn id="13316" idx="5"/>
            <a:endCxn id="13331" idx="1"/>
          </p:cNvCxnSpPr>
          <p:nvPr/>
        </p:nvCxnSpPr>
        <p:spPr bwMode="auto">
          <a:xfrm>
            <a:off x="2957514" y="2890839"/>
            <a:ext cx="892175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37" name="AutoShape 24">
            <a:extLst>
              <a:ext uri="{FF2B5EF4-FFF2-40B4-BE49-F238E27FC236}">
                <a16:creationId xmlns:a16="http://schemas.microsoft.com/office/drawing/2014/main" id="{507B0D09-4968-4377-8819-A37738E9F98E}"/>
              </a:ext>
            </a:extLst>
          </p:cNvPr>
          <p:cNvCxnSpPr>
            <a:cxnSpLocks noChangeShapeType="1"/>
            <a:stCxn id="13331" idx="7"/>
            <a:endCxn id="13318" idx="3"/>
          </p:cNvCxnSpPr>
          <p:nvPr/>
        </p:nvCxnSpPr>
        <p:spPr bwMode="auto">
          <a:xfrm flipV="1">
            <a:off x="4027489" y="2890839"/>
            <a:ext cx="111442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38" name="AutoShape 25">
            <a:extLst>
              <a:ext uri="{FF2B5EF4-FFF2-40B4-BE49-F238E27FC236}">
                <a16:creationId xmlns:a16="http://schemas.microsoft.com/office/drawing/2014/main" id="{D344C48C-3391-4CDA-AD73-B47187548556}"/>
              </a:ext>
            </a:extLst>
          </p:cNvPr>
          <p:cNvCxnSpPr>
            <a:cxnSpLocks noChangeShapeType="1"/>
            <a:stCxn id="13318" idx="5"/>
            <a:endCxn id="13333" idx="1"/>
          </p:cNvCxnSpPr>
          <p:nvPr/>
        </p:nvCxnSpPr>
        <p:spPr bwMode="auto">
          <a:xfrm>
            <a:off x="5319713" y="2890839"/>
            <a:ext cx="889000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39" name="AutoShape 26">
            <a:extLst>
              <a:ext uri="{FF2B5EF4-FFF2-40B4-BE49-F238E27FC236}">
                <a16:creationId xmlns:a16="http://schemas.microsoft.com/office/drawing/2014/main" id="{016D7CD8-9CA5-4B08-B6D7-BCCF8F55676E}"/>
              </a:ext>
            </a:extLst>
          </p:cNvPr>
          <p:cNvCxnSpPr>
            <a:cxnSpLocks noChangeShapeType="1"/>
            <a:stCxn id="13334" idx="1"/>
            <a:endCxn id="13324" idx="5"/>
          </p:cNvCxnSpPr>
          <p:nvPr/>
        </p:nvCxnSpPr>
        <p:spPr bwMode="auto">
          <a:xfrm flipH="1" flipV="1">
            <a:off x="7758114" y="2890839"/>
            <a:ext cx="117157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40" name="AutoShape 27">
            <a:extLst>
              <a:ext uri="{FF2B5EF4-FFF2-40B4-BE49-F238E27FC236}">
                <a16:creationId xmlns:a16="http://schemas.microsoft.com/office/drawing/2014/main" id="{7E113693-8D04-480C-80E7-E082D42AC96C}"/>
              </a:ext>
            </a:extLst>
          </p:cNvPr>
          <p:cNvCxnSpPr>
            <a:cxnSpLocks noChangeShapeType="1"/>
            <a:stCxn id="13333" idx="7"/>
            <a:endCxn id="13324" idx="3"/>
          </p:cNvCxnSpPr>
          <p:nvPr/>
        </p:nvCxnSpPr>
        <p:spPr bwMode="auto">
          <a:xfrm flipV="1">
            <a:off x="6386513" y="2890839"/>
            <a:ext cx="1193800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41" name="AutoShape 28">
            <a:extLst>
              <a:ext uri="{FF2B5EF4-FFF2-40B4-BE49-F238E27FC236}">
                <a16:creationId xmlns:a16="http://schemas.microsoft.com/office/drawing/2014/main" id="{5FE41B85-E5E0-4C7B-B72F-D550EF14769D}"/>
              </a:ext>
            </a:extLst>
          </p:cNvPr>
          <p:cNvCxnSpPr>
            <a:cxnSpLocks noChangeShapeType="1"/>
            <a:stCxn id="13323" idx="3"/>
            <a:endCxn id="13318" idx="7"/>
          </p:cNvCxnSpPr>
          <p:nvPr/>
        </p:nvCxnSpPr>
        <p:spPr bwMode="auto">
          <a:xfrm flipH="1">
            <a:off x="5319713" y="1595439"/>
            <a:ext cx="8890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342" name="Text Box 29">
            <a:extLst>
              <a:ext uri="{FF2B5EF4-FFF2-40B4-BE49-F238E27FC236}">
                <a16:creationId xmlns:a16="http://schemas.microsoft.com/office/drawing/2014/main" id="{9E79D1EF-BA2D-46F4-93B5-A742340D1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667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0</a:t>
            </a:r>
          </a:p>
        </p:txBody>
      </p:sp>
      <p:sp>
        <p:nvSpPr>
          <p:cNvPr id="13343" name="Text Box 30">
            <a:extLst>
              <a:ext uri="{FF2B5EF4-FFF2-40B4-BE49-F238E27FC236}">
                <a16:creationId xmlns:a16="http://schemas.microsoft.com/office/drawing/2014/main" id="{7D7FEB61-8E1E-4B7D-8B6D-E6460E04C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105400"/>
            <a:ext cx="1905000" cy="381000"/>
          </a:xfrm>
          <a:prstGeom prst="rect">
            <a:avLst/>
          </a:prstGeom>
          <a:solidFill>
            <a:schemeClr val="tx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Undiscovered</a:t>
            </a:r>
          </a:p>
        </p:txBody>
      </p:sp>
      <p:sp>
        <p:nvSpPr>
          <p:cNvPr id="13344" name="Text Box 31">
            <a:extLst>
              <a:ext uri="{FF2B5EF4-FFF2-40B4-BE49-F238E27FC236}">
                <a16:creationId xmlns:a16="http://schemas.microsoft.com/office/drawing/2014/main" id="{88EF4A5D-78D4-40A4-9DC0-F5FE8E960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86400"/>
            <a:ext cx="1905000" cy="381000"/>
          </a:xfrm>
          <a:prstGeom prst="rect">
            <a:avLst/>
          </a:prstGeom>
          <a:solidFill>
            <a:srgbClr val="0033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Discovered</a:t>
            </a:r>
          </a:p>
        </p:txBody>
      </p:sp>
      <p:sp>
        <p:nvSpPr>
          <p:cNvPr id="13345" name="Text Box 32">
            <a:extLst>
              <a:ext uri="{FF2B5EF4-FFF2-40B4-BE49-F238E27FC236}">
                <a16:creationId xmlns:a16="http://schemas.microsoft.com/office/drawing/2014/main" id="{0547F1C3-D6C3-4206-A675-3AE9E1FA6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48400"/>
            <a:ext cx="1905000" cy="381000"/>
          </a:xfrm>
          <a:prstGeom prst="rect">
            <a:avLst/>
          </a:prstGeom>
          <a:solidFill>
            <a:srgbClr val="0066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Finished</a:t>
            </a:r>
          </a:p>
        </p:txBody>
      </p:sp>
      <p:sp>
        <p:nvSpPr>
          <p:cNvPr id="13346" name="Text Box 33">
            <a:extLst>
              <a:ext uri="{FF2B5EF4-FFF2-40B4-BE49-F238E27FC236}">
                <a16:creationId xmlns:a16="http://schemas.microsoft.com/office/drawing/2014/main" id="{40A6EBF7-5DE8-4F40-9EDD-B000E5D01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10200"/>
            <a:ext cx="4191000" cy="381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FIFO Queue: 2 3 5  </a:t>
            </a:r>
          </a:p>
        </p:txBody>
      </p:sp>
      <p:sp>
        <p:nvSpPr>
          <p:cNvPr id="13347" name="Text Box 34">
            <a:extLst>
              <a:ext uri="{FF2B5EF4-FFF2-40B4-BE49-F238E27FC236}">
                <a16:creationId xmlns:a16="http://schemas.microsoft.com/office/drawing/2014/main" id="{BBA152DA-983D-4CF3-8087-32A8F80C3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867400"/>
            <a:ext cx="1905000" cy="381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Top of queue</a:t>
            </a:r>
          </a:p>
        </p:txBody>
      </p:sp>
      <p:sp>
        <p:nvSpPr>
          <p:cNvPr id="13348" name="Text Box 37">
            <a:extLst>
              <a:ext uri="{FF2B5EF4-FFF2-40B4-BE49-F238E27FC236}">
                <a16:creationId xmlns:a16="http://schemas.microsoft.com/office/drawing/2014/main" id="{6C476B1E-6CEA-46FD-8232-1E6517011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13349" name="Text Box 38">
            <a:extLst>
              <a:ext uri="{FF2B5EF4-FFF2-40B4-BE49-F238E27FC236}">
                <a16:creationId xmlns:a16="http://schemas.microsoft.com/office/drawing/2014/main" id="{43D83E9C-9A5F-49ED-8668-0549C481C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13350" name="Text Box 39">
            <a:extLst>
              <a:ext uri="{FF2B5EF4-FFF2-40B4-BE49-F238E27FC236}">
                <a16:creationId xmlns:a16="http://schemas.microsoft.com/office/drawing/2014/main" id="{78ECE756-EC65-418A-A023-CF39DD0DC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BA2BD-01A7-4834-A378-147D98175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>
            <a:extLst>
              <a:ext uri="{FF2B5EF4-FFF2-40B4-BE49-F238E27FC236}">
                <a16:creationId xmlns:a16="http://schemas.microsoft.com/office/drawing/2014/main" id="{797D8BCE-D48D-441E-BAB2-58256CA3C2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b="1" dirty="0">
                <a:solidFill>
                  <a:schemeClr val="accent1"/>
                </a:solidFill>
              </a:rPr>
              <a:t>Breadth First Search - Directed Graph</a:t>
            </a:r>
          </a:p>
        </p:txBody>
      </p:sp>
      <p:sp>
        <p:nvSpPr>
          <p:cNvPr id="14340" name="Oval 3">
            <a:extLst>
              <a:ext uri="{FF2B5EF4-FFF2-40B4-BE49-F238E27FC236}">
                <a16:creationId xmlns:a16="http://schemas.microsoft.com/office/drawing/2014/main" id="{1F5075F7-9570-427C-AD45-30CDA4F1A2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4341" name="Oval 4">
            <a:extLst>
              <a:ext uri="{FF2B5EF4-FFF2-40B4-BE49-F238E27FC236}">
                <a16:creationId xmlns:a16="http://schemas.microsoft.com/office/drawing/2014/main" id="{D664D1A5-42EC-4D31-B0C7-E172E82E126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1371601"/>
            <a:ext cx="250825" cy="252413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342" name="Oval 5">
            <a:extLst>
              <a:ext uri="{FF2B5EF4-FFF2-40B4-BE49-F238E27FC236}">
                <a16:creationId xmlns:a16="http://schemas.microsoft.com/office/drawing/2014/main" id="{7BD3E8A2-DCAC-44E2-87BC-630589DCAE4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1" y="2668589"/>
            <a:ext cx="250825" cy="250825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14343" name="AutoShape 6">
            <a:extLst>
              <a:ext uri="{FF2B5EF4-FFF2-40B4-BE49-F238E27FC236}">
                <a16:creationId xmlns:a16="http://schemas.microsoft.com/office/drawing/2014/main" id="{03DD6912-07C1-4098-B7FE-9C68232DF55E}"/>
              </a:ext>
            </a:extLst>
          </p:cNvPr>
          <p:cNvCxnSpPr>
            <a:cxnSpLocks noChangeShapeType="1"/>
            <a:stCxn id="14340" idx="7"/>
            <a:endCxn id="14341" idx="3"/>
          </p:cNvCxnSpPr>
          <p:nvPr/>
        </p:nvCxnSpPr>
        <p:spPr bwMode="auto">
          <a:xfrm flipV="1">
            <a:off x="2957514" y="1595439"/>
            <a:ext cx="892175" cy="1101725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44" name="AutoShape 7">
            <a:extLst>
              <a:ext uri="{FF2B5EF4-FFF2-40B4-BE49-F238E27FC236}">
                <a16:creationId xmlns:a16="http://schemas.microsoft.com/office/drawing/2014/main" id="{ABC9B445-9B90-401C-92EC-F0BF167DDD8E}"/>
              </a:ext>
            </a:extLst>
          </p:cNvPr>
          <p:cNvCxnSpPr>
            <a:cxnSpLocks noChangeShapeType="1"/>
            <a:stCxn id="14340" idx="6"/>
            <a:endCxn id="14342" idx="2"/>
          </p:cNvCxnSpPr>
          <p:nvPr/>
        </p:nvCxnSpPr>
        <p:spPr bwMode="auto">
          <a:xfrm>
            <a:off x="3001963" y="2794000"/>
            <a:ext cx="2095500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45" name="AutoShape 8">
            <a:extLst>
              <a:ext uri="{FF2B5EF4-FFF2-40B4-BE49-F238E27FC236}">
                <a16:creationId xmlns:a16="http://schemas.microsoft.com/office/drawing/2014/main" id="{112E7480-5614-42EC-A813-418E3CFF75D3}"/>
              </a:ext>
            </a:extLst>
          </p:cNvPr>
          <p:cNvCxnSpPr>
            <a:cxnSpLocks noChangeShapeType="1"/>
            <a:stCxn id="14341" idx="6"/>
            <a:endCxn id="14347" idx="2"/>
          </p:cNvCxnSpPr>
          <p:nvPr/>
        </p:nvCxnSpPr>
        <p:spPr bwMode="auto">
          <a:xfrm>
            <a:off x="4071939" y="1498600"/>
            <a:ext cx="20923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46" name="AutoShape 9">
            <a:extLst>
              <a:ext uri="{FF2B5EF4-FFF2-40B4-BE49-F238E27FC236}">
                <a16:creationId xmlns:a16="http://schemas.microsoft.com/office/drawing/2014/main" id="{D971B388-B5B9-4FDB-983D-216D3C419846}"/>
              </a:ext>
            </a:extLst>
          </p:cNvPr>
          <p:cNvCxnSpPr>
            <a:cxnSpLocks noChangeShapeType="1"/>
            <a:stCxn id="14341" idx="5"/>
            <a:endCxn id="14342" idx="1"/>
          </p:cNvCxnSpPr>
          <p:nvPr/>
        </p:nvCxnSpPr>
        <p:spPr bwMode="auto">
          <a:xfrm>
            <a:off x="4027489" y="1595439"/>
            <a:ext cx="111442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4347" name="Oval 10">
            <a:extLst>
              <a:ext uri="{FF2B5EF4-FFF2-40B4-BE49-F238E27FC236}">
                <a16:creationId xmlns:a16="http://schemas.microsoft.com/office/drawing/2014/main" id="{B33C4806-902B-4296-BB5E-6E12EE414C6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13716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4</a:t>
            </a:r>
          </a:p>
        </p:txBody>
      </p:sp>
      <p:sp>
        <p:nvSpPr>
          <p:cNvPr id="14348" name="Oval 11">
            <a:extLst>
              <a:ext uri="{FF2B5EF4-FFF2-40B4-BE49-F238E27FC236}">
                <a16:creationId xmlns:a16="http://schemas.microsoft.com/office/drawing/2014/main" id="{EA6D7356-65D0-4CDB-B5FB-87BA8D9B13C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43801" y="2668589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7</a:t>
            </a:r>
          </a:p>
        </p:txBody>
      </p:sp>
      <p:cxnSp>
        <p:nvCxnSpPr>
          <p:cNvPr id="14349" name="AutoShape 12">
            <a:extLst>
              <a:ext uri="{FF2B5EF4-FFF2-40B4-BE49-F238E27FC236}">
                <a16:creationId xmlns:a16="http://schemas.microsoft.com/office/drawing/2014/main" id="{F8DDEDB9-5ED4-451D-B3E1-20603F47E49D}"/>
              </a:ext>
            </a:extLst>
          </p:cNvPr>
          <p:cNvCxnSpPr>
            <a:cxnSpLocks noChangeShapeType="1"/>
            <a:stCxn id="14352" idx="3"/>
            <a:endCxn id="14348" idx="7"/>
          </p:cNvCxnSpPr>
          <p:nvPr/>
        </p:nvCxnSpPr>
        <p:spPr bwMode="auto">
          <a:xfrm flipH="1">
            <a:off x="7758114" y="1595439"/>
            <a:ext cx="117157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50" name="AutoShape 13">
            <a:extLst>
              <a:ext uri="{FF2B5EF4-FFF2-40B4-BE49-F238E27FC236}">
                <a16:creationId xmlns:a16="http://schemas.microsoft.com/office/drawing/2014/main" id="{BDCED711-F93A-4295-B124-582ED69C6457}"/>
              </a:ext>
            </a:extLst>
          </p:cNvPr>
          <p:cNvCxnSpPr>
            <a:cxnSpLocks noChangeShapeType="1"/>
            <a:stCxn id="14348" idx="2"/>
            <a:endCxn id="14342" idx="6"/>
          </p:cNvCxnSpPr>
          <p:nvPr/>
        </p:nvCxnSpPr>
        <p:spPr bwMode="auto">
          <a:xfrm flipH="1">
            <a:off x="5364163" y="2794000"/>
            <a:ext cx="21717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51" name="AutoShape 14">
            <a:extLst>
              <a:ext uri="{FF2B5EF4-FFF2-40B4-BE49-F238E27FC236}">
                <a16:creationId xmlns:a16="http://schemas.microsoft.com/office/drawing/2014/main" id="{E07960F7-1E02-4C16-80EB-E89649DC2431}"/>
              </a:ext>
            </a:extLst>
          </p:cNvPr>
          <p:cNvCxnSpPr>
            <a:cxnSpLocks noChangeShapeType="1"/>
            <a:stCxn id="14358" idx="0"/>
            <a:endCxn id="14352" idx="4"/>
          </p:cNvCxnSpPr>
          <p:nvPr/>
        </p:nvCxnSpPr>
        <p:spPr bwMode="auto">
          <a:xfrm flipV="1">
            <a:off x="9018588" y="1631951"/>
            <a:ext cx="0" cy="2246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4352" name="Oval 15">
            <a:extLst>
              <a:ext uri="{FF2B5EF4-FFF2-40B4-BE49-F238E27FC236}">
                <a16:creationId xmlns:a16="http://schemas.microsoft.com/office/drawing/2014/main" id="{95030E98-4FC3-4338-82C1-696FA36AC9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13716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8</a:t>
            </a:r>
          </a:p>
        </p:txBody>
      </p:sp>
      <p:cxnSp>
        <p:nvCxnSpPr>
          <p:cNvPr id="14353" name="AutoShape 16">
            <a:extLst>
              <a:ext uri="{FF2B5EF4-FFF2-40B4-BE49-F238E27FC236}">
                <a16:creationId xmlns:a16="http://schemas.microsoft.com/office/drawing/2014/main" id="{77666ABA-378A-4010-8979-30FF68E891A2}"/>
              </a:ext>
            </a:extLst>
          </p:cNvPr>
          <p:cNvCxnSpPr>
            <a:cxnSpLocks noChangeShapeType="1"/>
            <a:stCxn id="14347" idx="6"/>
            <a:endCxn id="14352" idx="2"/>
          </p:cNvCxnSpPr>
          <p:nvPr/>
        </p:nvCxnSpPr>
        <p:spPr bwMode="auto">
          <a:xfrm>
            <a:off x="6430964" y="14986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54" name="AutoShape 17">
            <a:extLst>
              <a:ext uri="{FF2B5EF4-FFF2-40B4-BE49-F238E27FC236}">
                <a16:creationId xmlns:a16="http://schemas.microsoft.com/office/drawing/2014/main" id="{05F88FAD-3EB7-49F2-94C2-458265736C83}"/>
              </a:ext>
            </a:extLst>
          </p:cNvPr>
          <p:cNvCxnSpPr>
            <a:cxnSpLocks noChangeShapeType="1"/>
            <a:stCxn id="14347" idx="5"/>
            <a:endCxn id="14348" idx="1"/>
          </p:cNvCxnSpPr>
          <p:nvPr/>
        </p:nvCxnSpPr>
        <p:spPr bwMode="auto">
          <a:xfrm>
            <a:off x="6386513" y="1595439"/>
            <a:ext cx="11938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4355" name="Oval 18">
            <a:extLst>
              <a:ext uri="{FF2B5EF4-FFF2-40B4-BE49-F238E27FC236}">
                <a16:creationId xmlns:a16="http://schemas.microsoft.com/office/drawing/2014/main" id="{D4CE59E3-F43C-4DDF-9263-FBFEBFDB8F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38862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14356" name="AutoShape 19">
            <a:extLst>
              <a:ext uri="{FF2B5EF4-FFF2-40B4-BE49-F238E27FC236}">
                <a16:creationId xmlns:a16="http://schemas.microsoft.com/office/drawing/2014/main" id="{74B69D1C-768F-48D4-9BE6-2BDC544BDC75}"/>
              </a:ext>
            </a:extLst>
          </p:cNvPr>
          <p:cNvCxnSpPr>
            <a:cxnSpLocks noChangeShapeType="1"/>
            <a:stCxn id="14355" idx="6"/>
            <a:endCxn id="14357" idx="2"/>
          </p:cNvCxnSpPr>
          <p:nvPr/>
        </p:nvCxnSpPr>
        <p:spPr bwMode="auto">
          <a:xfrm>
            <a:off x="4071939" y="4013200"/>
            <a:ext cx="20923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4357" name="Oval 20">
            <a:extLst>
              <a:ext uri="{FF2B5EF4-FFF2-40B4-BE49-F238E27FC236}">
                <a16:creationId xmlns:a16="http://schemas.microsoft.com/office/drawing/2014/main" id="{6B462145-8E8A-4B38-A1A4-DCBBA82392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6</a:t>
            </a:r>
          </a:p>
        </p:txBody>
      </p:sp>
      <p:sp>
        <p:nvSpPr>
          <p:cNvPr id="14358" name="Oval 21">
            <a:extLst>
              <a:ext uri="{FF2B5EF4-FFF2-40B4-BE49-F238E27FC236}">
                <a16:creationId xmlns:a16="http://schemas.microsoft.com/office/drawing/2014/main" id="{DFA1BA2D-F080-429F-BF30-83B3483161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9</a:t>
            </a:r>
          </a:p>
        </p:txBody>
      </p:sp>
      <p:cxnSp>
        <p:nvCxnSpPr>
          <p:cNvPr id="14359" name="AutoShape 22">
            <a:extLst>
              <a:ext uri="{FF2B5EF4-FFF2-40B4-BE49-F238E27FC236}">
                <a16:creationId xmlns:a16="http://schemas.microsoft.com/office/drawing/2014/main" id="{1E7827BE-EFBD-401E-839B-C355E083C345}"/>
              </a:ext>
            </a:extLst>
          </p:cNvPr>
          <p:cNvCxnSpPr>
            <a:cxnSpLocks noChangeShapeType="1"/>
            <a:stCxn id="14357" idx="6"/>
            <a:endCxn id="14358" idx="2"/>
          </p:cNvCxnSpPr>
          <p:nvPr/>
        </p:nvCxnSpPr>
        <p:spPr bwMode="auto">
          <a:xfrm>
            <a:off x="6430964" y="40132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60" name="AutoShape 23">
            <a:extLst>
              <a:ext uri="{FF2B5EF4-FFF2-40B4-BE49-F238E27FC236}">
                <a16:creationId xmlns:a16="http://schemas.microsoft.com/office/drawing/2014/main" id="{3D4B3C4F-4D03-475C-80C7-101D8DB24C3A}"/>
              </a:ext>
            </a:extLst>
          </p:cNvPr>
          <p:cNvCxnSpPr>
            <a:cxnSpLocks noChangeShapeType="1"/>
            <a:stCxn id="14340" idx="5"/>
            <a:endCxn id="14355" idx="1"/>
          </p:cNvCxnSpPr>
          <p:nvPr/>
        </p:nvCxnSpPr>
        <p:spPr bwMode="auto">
          <a:xfrm>
            <a:off x="2957514" y="2890839"/>
            <a:ext cx="892175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61" name="AutoShape 24">
            <a:extLst>
              <a:ext uri="{FF2B5EF4-FFF2-40B4-BE49-F238E27FC236}">
                <a16:creationId xmlns:a16="http://schemas.microsoft.com/office/drawing/2014/main" id="{3847EC29-AE00-43C5-92E8-0CFF6514E637}"/>
              </a:ext>
            </a:extLst>
          </p:cNvPr>
          <p:cNvCxnSpPr>
            <a:cxnSpLocks noChangeShapeType="1"/>
            <a:stCxn id="14355" idx="7"/>
            <a:endCxn id="14342" idx="3"/>
          </p:cNvCxnSpPr>
          <p:nvPr/>
        </p:nvCxnSpPr>
        <p:spPr bwMode="auto">
          <a:xfrm flipV="1">
            <a:off x="4027489" y="2890839"/>
            <a:ext cx="111442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62" name="AutoShape 25">
            <a:extLst>
              <a:ext uri="{FF2B5EF4-FFF2-40B4-BE49-F238E27FC236}">
                <a16:creationId xmlns:a16="http://schemas.microsoft.com/office/drawing/2014/main" id="{982CEDA5-2F34-435C-8290-5F787283277D}"/>
              </a:ext>
            </a:extLst>
          </p:cNvPr>
          <p:cNvCxnSpPr>
            <a:cxnSpLocks noChangeShapeType="1"/>
            <a:stCxn id="14342" idx="5"/>
            <a:endCxn id="14357" idx="1"/>
          </p:cNvCxnSpPr>
          <p:nvPr/>
        </p:nvCxnSpPr>
        <p:spPr bwMode="auto">
          <a:xfrm>
            <a:off x="5319713" y="2890839"/>
            <a:ext cx="889000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63" name="AutoShape 26">
            <a:extLst>
              <a:ext uri="{FF2B5EF4-FFF2-40B4-BE49-F238E27FC236}">
                <a16:creationId xmlns:a16="http://schemas.microsoft.com/office/drawing/2014/main" id="{C2C0DF67-CC89-4F64-B759-CA87896FB0A4}"/>
              </a:ext>
            </a:extLst>
          </p:cNvPr>
          <p:cNvCxnSpPr>
            <a:cxnSpLocks noChangeShapeType="1"/>
            <a:stCxn id="14358" idx="1"/>
            <a:endCxn id="14348" idx="5"/>
          </p:cNvCxnSpPr>
          <p:nvPr/>
        </p:nvCxnSpPr>
        <p:spPr bwMode="auto">
          <a:xfrm flipH="1" flipV="1">
            <a:off x="7758114" y="2890839"/>
            <a:ext cx="117157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64" name="AutoShape 27">
            <a:extLst>
              <a:ext uri="{FF2B5EF4-FFF2-40B4-BE49-F238E27FC236}">
                <a16:creationId xmlns:a16="http://schemas.microsoft.com/office/drawing/2014/main" id="{EA9DF91A-BE9E-4F29-895B-55443860363A}"/>
              </a:ext>
            </a:extLst>
          </p:cNvPr>
          <p:cNvCxnSpPr>
            <a:cxnSpLocks noChangeShapeType="1"/>
            <a:stCxn id="14357" idx="7"/>
            <a:endCxn id="14348" idx="3"/>
          </p:cNvCxnSpPr>
          <p:nvPr/>
        </p:nvCxnSpPr>
        <p:spPr bwMode="auto">
          <a:xfrm flipV="1">
            <a:off x="6386513" y="2890839"/>
            <a:ext cx="1193800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65" name="AutoShape 28">
            <a:extLst>
              <a:ext uri="{FF2B5EF4-FFF2-40B4-BE49-F238E27FC236}">
                <a16:creationId xmlns:a16="http://schemas.microsoft.com/office/drawing/2014/main" id="{357E692D-0676-466F-B846-4EBF5DFBF3DA}"/>
              </a:ext>
            </a:extLst>
          </p:cNvPr>
          <p:cNvCxnSpPr>
            <a:cxnSpLocks noChangeShapeType="1"/>
            <a:stCxn id="14347" idx="3"/>
            <a:endCxn id="14342" idx="7"/>
          </p:cNvCxnSpPr>
          <p:nvPr/>
        </p:nvCxnSpPr>
        <p:spPr bwMode="auto">
          <a:xfrm flipH="1">
            <a:off x="5319713" y="1595439"/>
            <a:ext cx="8890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4366" name="Text Box 29">
            <a:extLst>
              <a:ext uri="{FF2B5EF4-FFF2-40B4-BE49-F238E27FC236}">
                <a16:creationId xmlns:a16="http://schemas.microsoft.com/office/drawing/2014/main" id="{D6AC90D4-D4F8-49EE-90C4-05528F150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667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0</a:t>
            </a:r>
          </a:p>
        </p:txBody>
      </p:sp>
      <p:sp>
        <p:nvSpPr>
          <p:cNvPr id="14367" name="Text Box 30">
            <a:extLst>
              <a:ext uri="{FF2B5EF4-FFF2-40B4-BE49-F238E27FC236}">
                <a16:creationId xmlns:a16="http://schemas.microsoft.com/office/drawing/2014/main" id="{52070CD5-A07D-4BA7-AF4B-C138A31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105400"/>
            <a:ext cx="1905000" cy="381000"/>
          </a:xfrm>
          <a:prstGeom prst="rect">
            <a:avLst/>
          </a:prstGeom>
          <a:solidFill>
            <a:schemeClr val="tx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Undiscovered</a:t>
            </a:r>
          </a:p>
        </p:txBody>
      </p:sp>
      <p:sp>
        <p:nvSpPr>
          <p:cNvPr id="14368" name="Text Box 31">
            <a:extLst>
              <a:ext uri="{FF2B5EF4-FFF2-40B4-BE49-F238E27FC236}">
                <a16:creationId xmlns:a16="http://schemas.microsoft.com/office/drawing/2014/main" id="{3B6ABF6A-265D-4FFB-B4D7-F36E5A3A8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86400"/>
            <a:ext cx="1905000" cy="381000"/>
          </a:xfrm>
          <a:prstGeom prst="rect">
            <a:avLst/>
          </a:prstGeom>
          <a:solidFill>
            <a:srgbClr val="0033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Discovered</a:t>
            </a:r>
          </a:p>
        </p:txBody>
      </p:sp>
      <p:sp>
        <p:nvSpPr>
          <p:cNvPr id="14369" name="Text Box 32">
            <a:extLst>
              <a:ext uri="{FF2B5EF4-FFF2-40B4-BE49-F238E27FC236}">
                <a16:creationId xmlns:a16="http://schemas.microsoft.com/office/drawing/2014/main" id="{75C31592-2ED0-40A2-9F5F-1B9385D35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48400"/>
            <a:ext cx="1905000" cy="381000"/>
          </a:xfrm>
          <a:prstGeom prst="rect">
            <a:avLst/>
          </a:prstGeom>
          <a:solidFill>
            <a:srgbClr val="0066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Finished</a:t>
            </a:r>
          </a:p>
        </p:txBody>
      </p:sp>
      <p:sp>
        <p:nvSpPr>
          <p:cNvPr id="14370" name="Text Box 33">
            <a:extLst>
              <a:ext uri="{FF2B5EF4-FFF2-40B4-BE49-F238E27FC236}">
                <a16:creationId xmlns:a16="http://schemas.microsoft.com/office/drawing/2014/main" id="{E48DCA0C-AF28-47CA-8ADB-F55C6C987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10200"/>
            <a:ext cx="4191000" cy="381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FIFO Queue: 3 5  </a:t>
            </a:r>
          </a:p>
        </p:txBody>
      </p:sp>
      <p:sp>
        <p:nvSpPr>
          <p:cNvPr id="14371" name="Text Box 34">
            <a:extLst>
              <a:ext uri="{FF2B5EF4-FFF2-40B4-BE49-F238E27FC236}">
                <a16:creationId xmlns:a16="http://schemas.microsoft.com/office/drawing/2014/main" id="{01FA7C9B-C5F7-4AE9-820D-56F6F6C05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867400"/>
            <a:ext cx="1905000" cy="381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Top of queue</a:t>
            </a:r>
          </a:p>
        </p:txBody>
      </p:sp>
      <p:cxnSp>
        <p:nvCxnSpPr>
          <p:cNvPr id="370723" name="AutoShape 35">
            <a:extLst>
              <a:ext uri="{FF2B5EF4-FFF2-40B4-BE49-F238E27FC236}">
                <a16:creationId xmlns:a16="http://schemas.microsoft.com/office/drawing/2014/main" id="{DE2CD7A8-C8B7-4E44-86CC-F9456742A4B4}"/>
              </a:ext>
            </a:extLst>
          </p:cNvPr>
          <p:cNvCxnSpPr>
            <a:cxnSpLocks noChangeShapeType="1"/>
            <a:stCxn id="14341" idx="6"/>
            <a:endCxn id="14347" idx="2"/>
          </p:cNvCxnSpPr>
          <p:nvPr/>
        </p:nvCxnSpPr>
        <p:spPr bwMode="auto">
          <a:xfrm>
            <a:off x="4071939" y="1498600"/>
            <a:ext cx="2092325" cy="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70724" name="Oval 36">
            <a:extLst>
              <a:ext uri="{FF2B5EF4-FFF2-40B4-BE49-F238E27FC236}">
                <a16:creationId xmlns:a16="http://schemas.microsoft.com/office/drawing/2014/main" id="{4833F747-8E4B-4C70-87C0-A95F7F14EC0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13716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4374" name="Text Box 37">
            <a:extLst>
              <a:ext uri="{FF2B5EF4-FFF2-40B4-BE49-F238E27FC236}">
                <a16:creationId xmlns:a16="http://schemas.microsoft.com/office/drawing/2014/main" id="{8BC98D8A-4ADB-41D7-9082-814C95CDA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14375" name="Text Box 38">
            <a:extLst>
              <a:ext uri="{FF2B5EF4-FFF2-40B4-BE49-F238E27FC236}">
                <a16:creationId xmlns:a16="http://schemas.microsoft.com/office/drawing/2014/main" id="{D07F48FF-0131-41F1-BFB7-C77ABC99B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14376" name="Text Box 39">
            <a:extLst>
              <a:ext uri="{FF2B5EF4-FFF2-40B4-BE49-F238E27FC236}">
                <a16:creationId xmlns:a16="http://schemas.microsoft.com/office/drawing/2014/main" id="{4DD744DD-21FF-4215-BEE5-0B96577F6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370728" name="Text Box 40">
            <a:extLst>
              <a:ext uri="{FF2B5EF4-FFF2-40B4-BE49-F238E27FC236}">
                <a16:creationId xmlns:a16="http://schemas.microsoft.com/office/drawing/2014/main" id="{9DBC00C8-0645-4B7B-B618-0C4923838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1AA323-341B-4E56-B350-D09AC0139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24" grpId="0" animBg="1" autoUpdateAnimBg="0"/>
      <p:bldP spid="37072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>
            <a:extLst>
              <a:ext uri="{FF2B5EF4-FFF2-40B4-BE49-F238E27FC236}">
                <a16:creationId xmlns:a16="http://schemas.microsoft.com/office/drawing/2014/main" id="{DAB31108-0627-423A-B30A-8A8C5523E4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b="1" dirty="0">
                <a:solidFill>
                  <a:schemeClr val="accent1"/>
                </a:solidFill>
              </a:rPr>
              <a:t>Breadth First Search - Directed Graph</a:t>
            </a:r>
          </a:p>
        </p:txBody>
      </p:sp>
      <p:sp>
        <p:nvSpPr>
          <p:cNvPr id="15364" name="Oval 3">
            <a:extLst>
              <a:ext uri="{FF2B5EF4-FFF2-40B4-BE49-F238E27FC236}">
                <a16:creationId xmlns:a16="http://schemas.microsoft.com/office/drawing/2014/main" id="{5E91A971-D3F3-458D-9C33-180AD90173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5365" name="Oval 4">
            <a:extLst>
              <a:ext uri="{FF2B5EF4-FFF2-40B4-BE49-F238E27FC236}">
                <a16:creationId xmlns:a16="http://schemas.microsoft.com/office/drawing/2014/main" id="{A8A3F36F-F8CC-4ED7-83A2-D97E69716E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1371601"/>
            <a:ext cx="250825" cy="252413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5366" name="Oval 5">
            <a:extLst>
              <a:ext uri="{FF2B5EF4-FFF2-40B4-BE49-F238E27FC236}">
                <a16:creationId xmlns:a16="http://schemas.microsoft.com/office/drawing/2014/main" id="{86D4CF56-56C0-4F7D-82F1-9C0C3F1731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1" y="2668589"/>
            <a:ext cx="250825" cy="250825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15367" name="AutoShape 6">
            <a:extLst>
              <a:ext uri="{FF2B5EF4-FFF2-40B4-BE49-F238E27FC236}">
                <a16:creationId xmlns:a16="http://schemas.microsoft.com/office/drawing/2014/main" id="{944EC9D3-4875-4DE0-9D97-099BFD755536}"/>
              </a:ext>
            </a:extLst>
          </p:cNvPr>
          <p:cNvCxnSpPr>
            <a:cxnSpLocks noChangeShapeType="1"/>
            <a:stCxn id="15364" idx="7"/>
            <a:endCxn id="15365" idx="3"/>
          </p:cNvCxnSpPr>
          <p:nvPr/>
        </p:nvCxnSpPr>
        <p:spPr bwMode="auto">
          <a:xfrm flipV="1">
            <a:off x="2957514" y="1595439"/>
            <a:ext cx="892175" cy="1101725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68" name="AutoShape 7">
            <a:extLst>
              <a:ext uri="{FF2B5EF4-FFF2-40B4-BE49-F238E27FC236}">
                <a16:creationId xmlns:a16="http://schemas.microsoft.com/office/drawing/2014/main" id="{E7DEB094-A898-46F7-A364-881ACE13E9E2}"/>
              </a:ext>
            </a:extLst>
          </p:cNvPr>
          <p:cNvCxnSpPr>
            <a:cxnSpLocks noChangeShapeType="1"/>
            <a:stCxn id="15364" idx="6"/>
            <a:endCxn id="15366" idx="2"/>
          </p:cNvCxnSpPr>
          <p:nvPr/>
        </p:nvCxnSpPr>
        <p:spPr bwMode="auto">
          <a:xfrm>
            <a:off x="3001963" y="2794000"/>
            <a:ext cx="2095500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69" name="AutoShape 8">
            <a:extLst>
              <a:ext uri="{FF2B5EF4-FFF2-40B4-BE49-F238E27FC236}">
                <a16:creationId xmlns:a16="http://schemas.microsoft.com/office/drawing/2014/main" id="{F2795D31-386C-4BC6-A081-30A351A2260F}"/>
              </a:ext>
            </a:extLst>
          </p:cNvPr>
          <p:cNvCxnSpPr>
            <a:cxnSpLocks noChangeShapeType="1"/>
            <a:stCxn id="15365" idx="6"/>
            <a:endCxn id="15371" idx="2"/>
          </p:cNvCxnSpPr>
          <p:nvPr/>
        </p:nvCxnSpPr>
        <p:spPr bwMode="auto">
          <a:xfrm>
            <a:off x="4071939" y="14986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70" name="AutoShape 9">
            <a:extLst>
              <a:ext uri="{FF2B5EF4-FFF2-40B4-BE49-F238E27FC236}">
                <a16:creationId xmlns:a16="http://schemas.microsoft.com/office/drawing/2014/main" id="{C844EB6C-8B6A-47B9-8410-3865299ACE99}"/>
              </a:ext>
            </a:extLst>
          </p:cNvPr>
          <p:cNvCxnSpPr>
            <a:cxnSpLocks noChangeShapeType="1"/>
            <a:stCxn id="15365" idx="5"/>
            <a:endCxn id="15366" idx="1"/>
          </p:cNvCxnSpPr>
          <p:nvPr/>
        </p:nvCxnSpPr>
        <p:spPr bwMode="auto">
          <a:xfrm>
            <a:off x="4027489" y="1595439"/>
            <a:ext cx="111442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5371" name="Oval 10">
            <a:extLst>
              <a:ext uri="{FF2B5EF4-FFF2-40B4-BE49-F238E27FC236}">
                <a16:creationId xmlns:a16="http://schemas.microsoft.com/office/drawing/2014/main" id="{872A3942-335F-472B-9263-2A75B332FD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13716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5372" name="Oval 11">
            <a:extLst>
              <a:ext uri="{FF2B5EF4-FFF2-40B4-BE49-F238E27FC236}">
                <a16:creationId xmlns:a16="http://schemas.microsoft.com/office/drawing/2014/main" id="{AB5FDFF6-4EF6-4EE5-A768-38283CDEA4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43801" y="2668589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7</a:t>
            </a:r>
          </a:p>
        </p:txBody>
      </p:sp>
      <p:cxnSp>
        <p:nvCxnSpPr>
          <p:cNvPr id="15373" name="AutoShape 12">
            <a:extLst>
              <a:ext uri="{FF2B5EF4-FFF2-40B4-BE49-F238E27FC236}">
                <a16:creationId xmlns:a16="http://schemas.microsoft.com/office/drawing/2014/main" id="{A0029A46-6AE1-4540-8C6B-A47530F81580}"/>
              </a:ext>
            </a:extLst>
          </p:cNvPr>
          <p:cNvCxnSpPr>
            <a:cxnSpLocks noChangeShapeType="1"/>
            <a:stCxn id="15376" idx="3"/>
            <a:endCxn id="15372" idx="7"/>
          </p:cNvCxnSpPr>
          <p:nvPr/>
        </p:nvCxnSpPr>
        <p:spPr bwMode="auto">
          <a:xfrm flipH="1">
            <a:off x="7758114" y="1595439"/>
            <a:ext cx="117157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74" name="AutoShape 13">
            <a:extLst>
              <a:ext uri="{FF2B5EF4-FFF2-40B4-BE49-F238E27FC236}">
                <a16:creationId xmlns:a16="http://schemas.microsoft.com/office/drawing/2014/main" id="{CF0168A3-1D21-4670-B900-D09B9B5DACED}"/>
              </a:ext>
            </a:extLst>
          </p:cNvPr>
          <p:cNvCxnSpPr>
            <a:cxnSpLocks noChangeShapeType="1"/>
            <a:stCxn id="15372" idx="2"/>
            <a:endCxn id="15366" idx="6"/>
          </p:cNvCxnSpPr>
          <p:nvPr/>
        </p:nvCxnSpPr>
        <p:spPr bwMode="auto">
          <a:xfrm flipH="1">
            <a:off x="5364163" y="2794000"/>
            <a:ext cx="21717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75" name="AutoShape 14">
            <a:extLst>
              <a:ext uri="{FF2B5EF4-FFF2-40B4-BE49-F238E27FC236}">
                <a16:creationId xmlns:a16="http://schemas.microsoft.com/office/drawing/2014/main" id="{2EF1DEAA-F9A1-48AF-9821-F5AC354AC283}"/>
              </a:ext>
            </a:extLst>
          </p:cNvPr>
          <p:cNvCxnSpPr>
            <a:cxnSpLocks noChangeShapeType="1"/>
            <a:stCxn id="15382" idx="0"/>
            <a:endCxn id="15376" idx="4"/>
          </p:cNvCxnSpPr>
          <p:nvPr/>
        </p:nvCxnSpPr>
        <p:spPr bwMode="auto">
          <a:xfrm flipV="1">
            <a:off x="9018588" y="1631951"/>
            <a:ext cx="0" cy="2246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5376" name="Oval 15">
            <a:extLst>
              <a:ext uri="{FF2B5EF4-FFF2-40B4-BE49-F238E27FC236}">
                <a16:creationId xmlns:a16="http://schemas.microsoft.com/office/drawing/2014/main" id="{8A98F6C2-D12D-4BC1-B82D-86AEA52187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13716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8</a:t>
            </a:r>
          </a:p>
        </p:txBody>
      </p:sp>
      <p:cxnSp>
        <p:nvCxnSpPr>
          <p:cNvPr id="15377" name="AutoShape 16">
            <a:extLst>
              <a:ext uri="{FF2B5EF4-FFF2-40B4-BE49-F238E27FC236}">
                <a16:creationId xmlns:a16="http://schemas.microsoft.com/office/drawing/2014/main" id="{428116F8-C982-4C88-B8DE-B3339597F761}"/>
              </a:ext>
            </a:extLst>
          </p:cNvPr>
          <p:cNvCxnSpPr>
            <a:cxnSpLocks noChangeShapeType="1"/>
            <a:stCxn id="15371" idx="6"/>
            <a:endCxn id="15376" idx="2"/>
          </p:cNvCxnSpPr>
          <p:nvPr/>
        </p:nvCxnSpPr>
        <p:spPr bwMode="auto">
          <a:xfrm>
            <a:off x="6430964" y="14986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78" name="AutoShape 17">
            <a:extLst>
              <a:ext uri="{FF2B5EF4-FFF2-40B4-BE49-F238E27FC236}">
                <a16:creationId xmlns:a16="http://schemas.microsoft.com/office/drawing/2014/main" id="{2EB7EF96-3CEC-4AFA-A71B-291481635B8C}"/>
              </a:ext>
            </a:extLst>
          </p:cNvPr>
          <p:cNvCxnSpPr>
            <a:cxnSpLocks noChangeShapeType="1"/>
            <a:stCxn id="15371" idx="5"/>
            <a:endCxn id="15372" idx="1"/>
          </p:cNvCxnSpPr>
          <p:nvPr/>
        </p:nvCxnSpPr>
        <p:spPr bwMode="auto">
          <a:xfrm>
            <a:off x="6386513" y="1595439"/>
            <a:ext cx="11938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5379" name="Oval 18">
            <a:extLst>
              <a:ext uri="{FF2B5EF4-FFF2-40B4-BE49-F238E27FC236}">
                <a16:creationId xmlns:a16="http://schemas.microsoft.com/office/drawing/2014/main" id="{EF3330C5-5132-421B-B03F-11912D1554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38862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15380" name="AutoShape 19">
            <a:extLst>
              <a:ext uri="{FF2B5EF4-FFF2-40B4-BE49-F238E27FC236}">
                <a16:creationId xmlns:a16="http://schemas.microsoft.com/office/drawing/2014/main" id="{E319717F-D89E-41D5-A734-E581454855EE}"/>
              </a:ext>
            </a:extLst>
          </p:cNvPr>
          <p:cNvCxnSpPr>
            <a:cxnSpLocks noChangeShapeType="1"/>
            <a:stCxn id="15379" idx="6"/>
            <a:endCxn id="15381" idx="2"/>
          </p:cNvCxnSpPr>
          <p:nvPr/>
        </p:nvCxnSpPr>
        <p:spPr bwMode="auto">
          <a:xfrm>
            <a:off x="4071939" y="4013200"/>
            <a:ext cx="20923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5381" name="Oval 20">
            <a:extLst>
              <a:ext uri="{FF2B5EF4-FFF2-40B4-BE49-F238E27FC236}">
                <a16:creationId xmlns:a16="http://schemas.microsoft.com/office/drawing/2014/main" id="{138F7C33-4EAF-403C-8D7B-2441C5DD62C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6</a:t>
            </a:r>
          </a:p>
        </p:txBody>
      </p:sp>
      <p:sp>
        <p:nvSpPr>
          <p:cNvPr id="15382" name="Oval 21">
            <a:extLst>
              <a:ext uri="{FF2B5EF4-FFF2-40B4-BE49-F238E27FC236}">
                <a16:creationId xmlns:a16="http://schemas.microsoft.com/office/drawing/2014/main" id="{2C287EFA-AC23-4372-88AA-6FD8441BC3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9</a:t>
            </a:r>
          </a:p>
        </p:txBody>
      </p:sp>
      <p:cxnSp>
        <p:nvCxnSpPr>
          <p:cNvPr id="15383" name="AutoShape 22">
            <a:extLst>
              <a:ext uri="{FF2B5EF4-FFF2-40B4-BE49-F238E27FC236}">
                <a16:creationId xmlns:a16="http://schemas.microsoft.com/office/drawing/2014/main" id="{D9B27436-C1A3-4B31-BCAA-376D4C90CD9D}"/>
              </a:ext>
            </a:extLst>
          </p:cNvPr>
          <p:cNvCxnSpPr>
            <a:cxnSpLocks noChangeShapeType="1"/>
            <a:stCxn id="15381" idx="6"/>
            <a:endCxn id="15382" idx="2"/>
          </p:cNvCxnSpPr>
          <p:nvPr/>
        </p:nvCxnSpPr>
        <p:spPr bwMode="auto">
          <a:xfrm>
            <a:off x="6430964" y="40132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84" name="AutoShape 23">
            <a:extLst>
              <a:ext uri="{FF2B5EF4-FFF2-40B4-BE49-F238E27FC236}">
                <a16:creationId xmlns:a16="http://schemas.microsoft.com/office/drawing/2014/main" id="{55BF0401-9988-4043-95A2-32BA271DB86B}"/>
              </a:ext>
            </a:extLst>
          </p:cNvPr>
          <p:cNvCxnSpPr>
            <a:cxnSpLocks noChangeShapeType="1"/>
            <a:stCxn id="15364" idx="5"/>
            <a:endCxn id="15379" idx="1"/>
          </p:cNvCxnSpPr>
          <p:nvPr/>
        </p:nvCxnSpPr>
        <p:spPr bwMode="auto">
          <a:xfrm>
            <a:off x="2957514" y="2890839"/>
            <a:ext cx="892175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85" name="AutoShape 24">
            <a:extLst>
              <a:ext uri="{FF2B5EF4-FFF2-40B4-BE49-F238E27FC236}">
                <a16:creationId xmlns:a16="http://schemas.microsoft.com/office/drawing/2014/main" id="{2BC20C05-7B4A-4DA5-B802-03FCBE2263DA}"/>
              </a:ext>
            </a:extLst>
          </p:cNvPr>
          <p:cNvCxnSpPr>
            <a:cxnSpLocks noChangeShapeType="1"/>
            <a:stCxn id="15379" idx="7"/>
            <a:endCxn id="15366" idx="3"/>
          </p:cNvCxnSpPr>
          <p:nvPr/>
        </p:nvCxnSpPr>
        <p:spPr bwMode="auto">
          <a:xfrm flipV="1">
            <a:off x="4027489" y="2890839"/>
            <a:ext cx="111442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86" name="AutoShape 25">
            <a:extLst>
              <a:ext uri="{FF2B5EF4-FFF2-40B4-BE49-F238E27FC236}">
                <a16:creationId xmlns:a16="http://schemas.microsoft.com/office/drawing/2014/main" id="{DFBF5306-CA52-4D27-ABE1-39F274A82EF3}"/>
              </a:ext>
            </a:extLst>
          </p:cNvPr>
          <p:cNvCxnSpPr>
            <a:cxnSpLocks noChangeShapeType="1"/>
            <a:stCxn id="15366" idx="5"/>
            <a:endCxn id="15381" idx="1"/>
          </p:cNvCxnSpPr>
          <p:nvPr/>
        </p:nvCxnSpPr>
        <p:spPr bwMode="auto">
          <a:xfrm>
            <a:off x="5319713" y="2890839"/>
            <a:ext cx="889000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87" name="AutoShape 26">
            <a:extLst>
              <a:ext uri="{FF2B5EF4-FFF2-40B4-BE49-F238E27FC236}">
                <a16:creationId xmlns:a16="http://schemas.microsoft.com/office/drawing/2014/main" id="{008606C8-3B32-4A39-B852-60BD80ED74FC}"/>
              </a:ext>
            </a:extLst>
          </p:cNvPr>
          <p:cNvCxnSpPr>
            <a:cxnSpLocks noChangeShapeType="1"/>
            <a:stCxn id="15382" idx="1"/>
            <a:endCxn id="15372" idx="5"/>
          </p:cNvCxnSpPr>
          <p:nvPr/>
        </p:nvCxnSpPr>
        <p:spPr bwMode="auto">
          <a:xfrm flipH="1" flipV="1">
            <a:off x="7758114" y="2890839"/>
            <a:ext cx="117157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88" name="AutoShape 27">
            <a:extLst>
              <a:ext uri="{FF2B5EF4-FFF2-40B4-BE49-F238E27FC236}">
                <a16:creationId xmlns:a16="http://schemas.microsoft.com/office/drawing/2014/main" id="{98FFF7D9-9AC8-4377-BA64-DDE429E9D5CF}"/>
              </a:ext>
            </a:extLst>
          </p:cNvPr>
          <p:cNvCxnSpPr>
            <a:cxnSpLocks noChangeShapeType="1"/>
            <a:stCxn id="15381" idx="7"/>
            <a:endCxn id="15372" idx="3"/>
          </p:cNvCxnSpPr>
          <p:nvPr/>
        </p:nvCxnSpPr>
        <p:spPr bwMode="auto">
          <a:xfrm flipV="1">
            <a:off x="6386513" y="2890839"/>
            <a:ext cx="1193800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89" name="AutoShape 28">
            <a:extLst>
              <a:ext uri="{FF2B5EF4-FFF2-40B4-BE49-F238E27FC236}">
                <a16:creationId xmlns:a16="http://schemas.microsoft.com/office/drawing/2014/main" id="{C3670758-BB80-4C61-8731-5A9B1F118CAD}"/>
              </a:ext>
            </a:extLst>
          </p:cNvPr>
          <p:cNvCxnSpPr>
            <a:cxnSpLocks noChangeShapeType="1"/>
            <a:stCxn id="15371" idx="3"/>
            <a:endCxn id="15366" idx="7"/>
          </p:cNvCxnSpPr>
          <p:nvPr/>
        </p:nvCxnSpPr>
        <p:spPr bwMode="auto">
          <a:xfrm flipH="1">
            <a:off x="5319713" y="1595439"/>
            <a:ext cx="8890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5390" name="Text Box 29">
            <a:extLst>
              <a:ext uri="{FF2B5EF4-FFF2-40B4-BE49-F238E27FC236}">
                <a16:creationId xmlns:a16="http://schemas.microsoft.com/office/drawing/2014/main" id="{1860FA50-CE99-435D-9522-665D2F743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667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0</a:t>
            </a:r>
          </a:p>
        </p:txBody>
      </p:sp>
      <p:sp>
        <p:nvSpPr>
          <p:cNvPr id="15391" name="Text Box 30">
            <a:extLst>
              <a:ext uri="{FF2B5EF4-FFF2-40B4-BE49-F238E27FC236}">
                <a16:creationId xmlns:a16="http://schemas.microsoft.com/office/drawing/2014/main" id="{D120C089-7700-4CDB-972A-2285DF414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105400"/>
            <a:ext cx="1905000" cy="381000"/>
          </a:xfrm>
          <a:prstGeom prst="rect">
            <a:avLst/>
          </a:prstGeom>
          <a:solidFill>
            <a:schemeClr val="tx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Undiscovered</a:t>
            </a:r>
          </a:p>
        </p:txBody>
      </p:sp>
      <p:sp>
        <p:nvSpPr>
          <p:cNvPr id="15392" name="Text Box 31">
            <a:extLst>
              <a:ext uri="{FF2B5EF4-FFF2-40B4-BE49-F238E27FC236}">
                <a16:creationId xmlns:a16="http://schemas.microsoft.com/office/drawing/2014/main" id="{2AF50B59-4E97-4376-8E0D-570D5560C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86400"/>
            <a:ext cx="1905000" cy="381000"/>
          </a:xfrm>
          <a:prstGeom prst="rect">
            <a:avLst/>
          </a:prstGeom>
          <a:solidFill>
            <a:srgbClr val="0033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Discovered</a:t>
            </a:r>
          </a:p>
        </p:txBody>
      </p:sp>
      <p:sp>
        <p:nvSpPr>
          <p:cNvPr id="15393" name="Text Box 32">
            <a:extLst>
              <a:ext uri="{FF2B5EF4-FFF2-40B4-BE49-F238E27FC236}">
                <a16:creationId xmlns:a16="http://schemas.microsoft.com/office/drawing/2014/main" id="{BEDE61E6-7387-4FD0-8BCF-28FC2090D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48400"/>
            <a:ext cx="1905000" cy="381000"/>
          </a:xfrm>
          <a:prstGeom prst="rect">
            <a:avLst/>
          </a:prstGeom>
          <a:solidFill>
            <a:srgbClr val="0066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Finished</a:t>
            </a:r>
          </a:p>
        </p:txBody>
      </p:sp>
      <p:sp>
        <p:nvSpPr>
          <p:cNvPr id="15394" name="Text Box 33">
            <a:extLst>
              <a:ext uri="{FF2B5EF4-FFF2-40B4-BE49-F238E27FC236}">
                <a16:creationId xmlns:a16="http://schemas.microsoft.com/office/drawing/2014/main" id="{7B656F35-AD26-4FC0-8B8C-2A9E47C9E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10200"/>
            <a:ext cx="4191000" cy="381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FIFO Queue: 3 5 4  </a:t>
            </a:r>
          </a:p>
        </p:txBody>
      </p:sp>
      <p:sp>
        <p:nvSpPr>
          <p:cNvPr id="15395" name="Text Box 34">
            <a:extLst>
              <a:ext uri="{FF2B5EF4-FFF2-40B4-BE49-F238E27FC236}">
                <a16:creationId xmlns:a16="http://schemas.microsoft.com/office/drawing/2014/main" id="{FA82F855-11FC-49CB-98C2-51A2DE4EB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867400"/>
            <a:ext cx="1905000" cy="381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Top of queue</a:t>
            </a:r>
          </a:p>
        </p:txBody>
      </p:sp>
      <p:cxnSp>
        <p:nvCxnSpPr>
          <p:cNvPr id="371747" name="AutoShape 35">
            <a:extLst>
              <a:ext uri="{FF2B5EF4-FFF2-40B4-BE49-F238E27FC236}">
                <a16:creationId xmlns:a16="http://schemas.microsoft.com/office/drawing/2014/main" id="{652F899B-F008-4899-B771-67C211FAE0D6}"/>
              </a:ext>
            </a:extLst>
          </p:cNvPr>
          <p:cNvCxnSpPr>
            <a:cxnSpLocks noChangeShapeType="1"/>
            <a:stCxn id="15365" idx="5"/>
            <a:endCxn id="15366" idx="1"/>
          </p:cNvCxnSpPr>
          <p:nvPr/>
        </p:nvCxnSpPr>
        <p:spPr bwMode="auto">
          <a:xfrm>
            <a:off x="4027489" y="1595439"/>
            <a:ext cx="1114425" cy="1101725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5397" name="Text Box 37">
            <a:extLst>
              <a:ext uri="{FF2B5EF4-FFF2-40B4-BE49-F238E27FC236}">
                <a16:creationId xmlns:a16="http://schemas.microsoft.com/office/drawing/2014/main" id="{C292E8DE-903D-4FB3-AEB5-6A5EF139E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15398" name="Text Box 38">
            <a:extLst>
              <a:ext uri="{FF2B5EF4-FFF2-40B4-BE49-F238E27FC236}">
                <a16:creationId xmlns:a16="http://schemas.microsoft.com/office/drawing/2014/main" id="{75922BCE-7B79-4549-BDB6-C17431B03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15399" name="Text Box 39">
            <a:extLst>
              <a:ext uri="{FF2B5EF4-FFF2-40B4-BE49-F238E27FC236}">
                <a16:creationId xmlns:a16="http://schemas.microsoft.com/office/drawing/2014/main" id="{1FC21A2D-AAF2-45AE-9717-FA549A29C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15400" name="Text Box 40">
            <a:extLst>
              <a:ext uri="{FF2B5EF4-FFF2-40B4-BE49-F238E27FC236}">
                <a16:creationId xmlns:a16="http://schemas.microsoft.com/office/drawing/2014/main" id="{2385E3C9-5845-4F00-8BB3-51CA6F5D0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371753" name="AutoShape 41">
            <a:extLst>
              <a:ext uri="{FF2B5EF4-FFF2-40B4-BE49-F238E27FC236}">
                <a16:creationId xmlns:a16="http://schemas.microsoft.com/office/drawing/2014/main" id="{5CF76010-03A0-470F-8D9F-37A52450B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438400"/>
            <a:ext cx="3200400" cy="685800"/>
          </a:xfrm>
          <a:prstGeom prst="leftArrowCallout">
            <a:avLst>
              <a:gd name="adj1" fmla="val 19444"/>
              <a:gd name="adj2" fmla="val 24769"/>
              <a:gd name="adj3" fmla="val 28259"/>
              <a:gd name="adj4" fmla="val 80593"/>
            </a:avLst>
          </a:prstGeom>
          <a:solidFill>
            <a:srgbClr val="C0C0C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/>
              <a:t>5 already discovered:</a:t>
            </a:r>
            <a:br>
              <a:rPr kumimoji="0" lang="en-US" altLang="en-US"/>
            </a:br>
            <a:r>
              <a:rPr kumimoji="0" lang="en-US" altLang="en-US"/>
              <a:t>don't enqueue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CDDFA8-AAB7-4935-A343-AE83F8F42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53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val 3">
            <a:extLst>
              <a:ext uri="{FF2B5EF4-FFF2-40B4-BE49-F238E27FC236}">
                <a16:creationId xmlns:a16="http://schemas.microsoft.com/office/drawing/2014/main" id="{AEFFAE12-812B-435C-8171-FD71FD5057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1" y="2668589"/>
            <a:ext cx="250825" cy="25082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6389" name="Oval 4">
            <a:extLst>
              <a:ext uri="{FF2B5EF4-FFF2-40B4-BE49-F238E27FC236}">
                <a16:creationId xmlns:a16="http://schemas.microsoft.com/office/drawing/2014/main" id="{F3966847-165A-49EF-B335-C9C48AE1E7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1371601"/>
            <a:ext cx="250825" cy="252413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6390" name="Oval 5">
            <a:extLst>
              <a:ext uri="{FF2B5EF4-FFF2-40B4-BE49-F238E27FC236}">
                <a16:creationId xmlns:a16="http://schemas.microsoft.com/office/drawing/2014/main" id="{37AA3DF5-09AB-4470-8AA5-EC2E8AD28ED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5401" y="2668589"/>
            <a:ext cx="250825" cy="250825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5</a:t>
            </a:r>
          </a:p>
        </p:txBody>
      </p:sp>
      <p:cxnSp>
        <p:nvCxnSpPr>
          <p:cNvPr id="16391" name="AutoShape 6">
            <a:extLst>
              <a:ext uri="{FF2B5EF4-FFF2-40B4-BE49-F238E27FC236}">
                <a16:creationId xmlns:a16="http://schemas.microsoft.com/office/drawing/2014/main" id="{FCFFB48F-9818-4C75-9FAC-AA24E6849CBF}"/>
              </a:ext>
            </a:extLst>
          </p:cNvPr>
          <p:cNvCxnSpPr>
            <a:cxnSpLocks noChangeShapeType="1"/>
            <a:stCxn id="16388" idx="7"/>
            <a:endCxn id="16389" idx="3"/>
          </p:cNvCxnSpPr>
          <p:nvPr/>
        </p:nvCxnSpPr>
        <p:spPr bwMode="auto">
          <a:xfrm flipV="1">
            <a:off x="2957514" y="1595439"/>
            <a:ext cx="892175" cy="1101725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392" name="AutoShape 7">
            <a:extLst>
              <a:ext uri="{FF2B5EF4-FFF2-40B4-BE49-F238E27FC236}">
                <a16:creationId xmlns:a16="http://schemas.microsoft.com/office/drawing/2014/main" id="{E554BDED-9572-490D-AF4A-EAFBA4F8E286}"/>
              </a:ext>
            </a:extLst>
          </p:cNvPr>
          <p:cNvCxnSpPr>
            <a:cxnSpLocks noChangeShapeType="1"/>
            <a:stCxn id="16388" idx="6"/>
            <a:endCxn id="16390" idx="2"/>
          </p:cNvCxnSpPr>
          <p:nvPr/>
        </p:nvCxnSpPr>
        <p:spPr bwMode="auto">
          <a:xfrm>
            <a:off x="3001963" y="2794000"/>
            <a:ext cx="2095500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393" name="AutoShape 8">
            <a:extLst>
              <a:ext uri="{FF2B5EF4-FFF2-40B4-BE49-F238E27FC236}">
                <a16:creationId xmlns:a16="http://schemas.microsoft.com/office/drawing/2014/main" id="{3096A496-3966-4144-ADDE-B8C75939FE0A}"/>
              </a:ext>
            </a:extLst>
          </p:cNvPr>
          <p:cNvCxnSpPr>
            <a:cxnSpLocks noChangeShapeType="1"/>
            <a:stCxn id="16389" idx="6"/>
            <a:endCxn id="16395" idx="2"/>
          </p:cNvCxnSpPr>
          <p:nvPr/>
        </p:nvCxnSpPr>
        <p:spPr bwMode="auto">
          <a:xfrm>
            <a:off x="4071939" y="1498600"/>
            <a:ext cx="2092325" cy="0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394" name="AutoShape 9">
            <a:extLst>
              <a:ext uri="{FF2B5EF4-FFF2-40B4-BE49-F238E27FC236}">
                <a16:creationId xmlns:a16="http://schemas.microsoft.com/office/drawing/2014/main" id="{15ABBAC4-AFFB-4137-A233-F8595C1223C7}"/>
              </a:ext>
            </a:extLst>
          </p:cNvPr>
          <p:cNvCxnSpPr>
            <a:cxnSpLocks noChangeShapeType="1"/>
            <a:stCxn id="16389" idx="5"/>
            <a:endCxn id="16390" idx="1"/>
          </p:cNvCxnSpPr>
          <p:nvPr/>
        </p:nvCxnSpPr>
        <p:spPr bwMode="auto">
          <a:xfrm>
            <a:off x="4027489" y="1595439"/>
            <a:ext cx="1114425" cy="1101725"/>
          </a:xfrm>
          <a:prstGeom prst="straightConnector1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395" name="Oval 10">
            <a:extLst>
              <a:ext uri="{FF2B5EF4-FFF2-40B4-BE49-F238E27FC236}">
                <a16:creationId xmlns:a16="http://schemas.microsoft.com/office/drawing/2014/main" id="{DDFE5E14-A58C-4050-B295-07BA3748361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13716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6396" name="Oval 11">
            <a:extLst>
              <a:ext uri="{FF2B5EF4-FFF2-40B4-BE49-F238E27FC236}">
                <a16:creationId xmlns:a16="http://schemas.microsoft.com/office/drawing/2014/main" id="{35909B18-8FF6-4BDF-8F10-CC259147D9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43801" y="2668589"/>
            <a:ext cx="250825" cy="25082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7</a:t>
            </a:r>
          </a:p>
        </p:txBody>
      </p:sp>
      <p:cxnSp>
        <p:nvCxnSpPr>
          <p:cNvPr id="16397" name="AutoShape 12">
            <a:extLst>
              <a:ext uri="{FF2B5EF4-FFF2-40B4-BE49-F238E27FC236}">
                <a16:creationId xmlns:a16="http://schemas.microsoft.com/office/drawing/2014/main" id="{D3D9EAB5-272E-4DEF-B025-03EC9EE001C1}"/>
              </a:ext>
            </a:extLst>
          </p:cNvPr>
          <p:cNvCxnSpPr>
            <a:cxnSpLocks noChangeShapeType="1"/>
            <a:stCxn id="16400" idx="3"/>
            <a:endCxn id="16396" idx="7"/>
          </p:cNvCxnSpPr>
          <p:nvPr/>
        </p:nvCxnSpPr>
        <p:spPr bwMode="auto">
          <a:xfrm flipH="1">
            <a:off x="7758114" y="1595439"/>
            <a:ext cx="1171575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398" name="AutoShape 13">
            <a:extLst>
              <a:ext uri="{FF2B5EF4-FFF2-40B4-BE49-F238E27FC236}">
                <a16:creationId xmlns:a16="http://schemas.microsoft.com/office/drawing/2014/main" id="{F2DB6A7D-4727-4B54-B020-DBF8969F710C}"/>
              </a:ext>
            </a:extLst>
          </p:cNvPr>
          <p:cNvCxnSpPr>
            <a:cxnSpLocks noChangeShapeType="1"/>
            <a:stCxn id="16396" idx="2"/>
            <a:endCxn id="16390" idx="6"/>
          </p:cNvCxnSpPr>
          <p:nvPr/>
        </p:nvCxnSpPr>
        <p:spPr bwMode="auto">
          <a:xfrm flipH="1">
            <a:off x="5364163" y="2794000"/>
            <a:ext cx="21717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399" name="AutoShape 14">
            <a:extLst>
              <a:ext uri="{FF2B5EF4-FFF2-40B4-BE49-F238E27FC236}">
                <a16:creationId xmlns:a16="http://schemas.microsoft.com/office/drawing/2014/main" id="{22EE6415-BB03-4571-9651-0F8981352B23}"/>
              </a:ext>
            </a:extLst>
          </p:cNvPr>
          <p:cNvCxnSpPr>
            <a:cxnSpLocks noChangeShapeType="1"/>
            <a:stCxn id="16406" idx="0"/>
            <a:endCxn id="16400" idx="4"/>
          </p:cNvCxnSpPr>
          <p:nvPr/>
        </p:nvCxnSpPr>
        <p:spPr bwMode="auto">
          <a:xfrm flipV="1">
            <a:off x="9018588" y="1631951"/>
            <a:ext cx="0" cy="2246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400" name="Oval 15">
            <a:extLst>
              <a:ext uri="{FF2B5EF4-FFF2-40B4-BE49-F238E27FC236}">
                <a16:creationId xmlns:a16="http://schemas.microsoft.com/office/drawing/2014/main" id="{8623A34C-882B-422D-92E3-D7891BE4AF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13716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8</a:t>
            </a:r>
          </a:p>
        </p:txBody>
      </p:sp>
      <p:cxnSp>
        <p:nvCxnSpPr>
          <p:cNvPr id="16401" name="AutoShape 16">
            <a:extLst>
              <a:ext uri="{FF2B5EF4-FFF2-40B4-BE49-F238E27FC236}">
                <a16:creationId xmlns:a16="http://schemas.microsoft.com/office/drawing/2014/main" id="{64814DDF-70DE-4E1F-9EEF-29C77A6E98E9}"/>
              </a:ext>
            </a:extLst>
          </p:cNvPr>
          <p:cNvCxnSpPr>
            <a:cxnSpLocks noChangeShapeType="1"/>
            <a:stCxn id="16395" idx="6"/>
            <a:endCxn id="16400" idx="2"/>
          </p:cNvCxnSpPr>
          <p:nvPr/>
        </p:nvCxnSpPr>
        <p:spPr bwMode="auto">
          <a:xfrm>
            <a:off x="6430964" y="14986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02" name="AutoShape 17">
            <a:extLst>
              <a:ext uri="{FF2B5EF4-FFF2-40B4-BE49-F238E27FC236}">
                <a16:creationId xmlns:a16="http://schemas.microsoft.com/office/drawing/2014/main" id="{F097DE67-452C-4C7F-B1E5-AF27F2A70611}"/>
              </a:ext>
            </a:extLst>
          </p:cNvPr>
          <p:cNvCxnSpPr>
            <a:cxnSpLocks noChangeShapeType="1"/>
            <a:stCxn id="16395" idx="5"/>
            <a:endCxn id="16396" idx="1"/>
          </p:cNvCxnSpPr>
          <p:nvPr/>
        </p:nvCxnSpPr>
        <p:spPr bwMode="auto">
          <a:xfrm>
            <a:off x="6386513" y="1595439"/>
            <a:ext cx="11938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403" name="Oval 18">
            <a:extLst>
              <a:ext uri="{FF2B5EF4-FFF2-40B4-BE49-F238E27FC236}">
                <a16:creationId xmlns:a16="http://schemas.microsoft.com/office/drawing/2014/main" id="{C172E7C6-94DC-4149-9644-227556B0CA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6" y="3886201"/>
            <a:ext cx="250825" cy="252413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16404" name="AutoShape 19">
            <a:extLst>
              <a:ext uri="{FF2B5EF4-FFF2-40B4-BE49-F238E27FC236}">
                <a16:creationId xmlns:a16="http://schemas.microsoft.com/office/drawing/2014/main" id="{241C8A3C-FFE3-47B9-947E-DEC3DF95398F}"/>
              </a:ext>
            </a:extLst>
          </p:cNvPr>
          <p:cNvCxnSpPr>
            <a:cxnSpLocks noChangeShapeType="1"/>
            <a:stCxn id="16403" idx="6"/>
            <a:endCxn id="16405" idx="2"/>
          </p:cNvCxnSpPr>
          <p:nvPr/>
        </p:nvCxnSpPr>
        <p:spPr bwMode="auto">
          <a:xfrm>
            <a:off x="4071939" y="4013200"/>
            <a:ext cx="20923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405" name="Oval 20">
            <a:extLst>
              <a:ext uri="{FF2B5EF4-FFF2-40B4-BE49-F238E27FC236}">
                <a16:creationId xmlns:a16="http://schemas.microsoft.com/office/drawing/2014/main" id="{CC525718-9C73-4A09-93B8-0F39DE346EF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2201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6</a:t>
            </a:r>
          </a:p>
        </p:txBody>
      </p:sp>
      <p:sp>
        <p:nvSpPr>
          <p:cNvPr id="16406" name="Oval 21">
            <a:extLst>
              <a:ext uri="{FF2B5EF4-FFF2-40B4-BE49-F238E27FC236}">
                <a16:creationId xmlns:a16="http://schemas.microsoft.com/office/drawing/2014/main" id="{535D53A4-B628-4AF9-B75B-F7826F6F939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93176" y="3886201"/>
            <a:ext cx="250825" cy="252413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9</a:t>
            </a:r>
          </a:p>
        </p:txBody>
      </p:sp>
      <p:cxnSp>
        <p:nvCxnSpPr>
          <p:cNvPr id="16407" name="AutoShape 22">
            <a:extLst>
              <a:ext uri="{FF2B5EF4-FFF2-40B4-BE49-F238E27FC236}">
                <a16:creationId xmlns:a16="http://schemas.microsoft.com/office/drawing/2014/main" id="{4E59BBFF-46E7-4FF6-99D6-116E8608AAE6}"/>
              </a:ext>
            </a:extLst>
          </p:cNvPr>
          <p:cNvCxnSpPr>
            <a:cxnSpLocks noChangeShapeType="1"/>
            <a:stCxn id="16405" idx="6"/>
            <a:endCxn id="16406" idx="2"/>
          </p:cNvCxnSpPr>
          <p:nvPr/>
        </p:nvCxnSpPr>
        <p:spPr bwMode="auto">
          <a:xfrm>
            <a:off x="6430964" y="4013200"/>
            <a:ext cx="2454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08" name="AutoShape 23">
            <a:extLst>
              <a:ext uri="{FF2B5EF4-FFF2-40B4-BE49-F238E27FC236}">
                <a16:creationId xmlns:a16="http://schemas.microsoft.com/office/drawing/2014/main" id="{C414A084-F025-4AE6-AD18-5749C3AF2EE9}"/>
              </a:ext>
            </a:extLst>
          </p:cNvPr>
          <p:cNvCxnSpPr>
            <a:cxnSpLocks noChangeShapeType="1"/>
            <a:stCxn id="16388" idx="5"/>
            <a:endCxn id="16403" idx="1"/>
          </p:cNvCxnSpPr>
          <p:nvPr/>
        </p:nvCxnSpPr>
        <p:spPr bwMode="auto">
          <a:xfrm>
            <a:off x="2957514" y="2890839"/>
            <a:ext cx="892175" cy="1023937"/>
          </a:xfrm>
          <a:prstGeom prst="straightConnector1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09" name="AutoShape 24">
            <a:extLst>
              <a:ext uri="{FF2B5EF4-FFF2-40B4-BE49-F238E27FC236}">
                <a16:creationId xmlns:a16="http://schemas.microsoft.com/office/drawing/2014/main" id="{685A525A-2CD6-4A95-8BB4-6BB9EA915C31}"/>
              </a:ext>
            </a:extLst>
          </p:cNvPr>
          <p:cNvCxnSpPr>
            <a:cxnSpLocks noChangeShapeType="1"/>
            <a:stCxn id="16403" idx="7"/>
            <a:endCxn id="16390" idx="3"/>
          </p:cNvCxnSpPr>
          <p:nvPr/>
        </p:nvCxnSpPr>
        <p:spPr bwMode="auto">
          <a:xfrm flipV="1">
            <a:off x="4027489" y="2890839"/>
            <a:ext cx="111442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10" name="AutoShape 25">
            <a:extLst>
              <a:ext uri="{FF2B5EF4-FFF2-40B4-BE49-F238E27FC236}">
                <a16:creationId xmlns:a16="http://schemas.microsoft.com/office/drawing/2014/main" id="{1C3F601C-91CA-4C0B-A186-06EC84F942AF}"/>
              </a:ext>
            </a:extLst>
          </p:cNvPr>
          <p:cNvCxnSpPr>
            <a:cxnSpLocks noChangeShapeType="1"/>
            <a:stCxn id="16390" idx="5"/>
            <a:endCxn id="16405" idx="1"/>
          </p:cNvCxnSpPr>
          <p:nvPr/>
        </p:nvCxnSpPr>
        <p:spPr bwMode="auto">
          <a:xfrm>
            <a:off x="5319713" y="2890839"/>
            <a:ext cx="889000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11" name="AutoShape 26">
            <a:extLst>
              <a:ext uri="{FF2B5EF4-FFF2-40B4-BE49-F238E27FC236}">
                <a16:creationId xmlns:a16="http://schemas.microsoft.com/office/drawing/2014/main" id="{6886B9AF-E9E5-4536-AA01-B1790B2A9EE0}"/>
              </a:ext>
            </a:extLst>
          </p:cNvPr>
          <p:cNvCxnSpPr>
            <a:cxnSpLocks noChangeShapeType="1"/>
            <a:stCxn id="16406" idx="1"/>
            <a:endCxn id="16396" idx="5"/>
          </p:cNvCxnSpPr>
          <p:nvPr/>
        </p:nvCxnSpPr>
        <p:spPr bwMode="auto">
          <a:xfrm flipH="1" flipV="1">
            <a:off x="7758114" y="2890839"/>
            <a:ext cx="1171575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12" name="AutoShape 27">
            <a:extLst>
              <a:ext uri="{FF2B5EF4-FFF2-40B4-BE49-F238E27FC236}">
                <a16:creationId xmlns:a16="http://schemas.microsoft.com/office/drawing/2014/main" id="{6177299B-5F53-45D7-8C2F-8E087FC2BC00}"/>
              </a:ext>
            </a:extLst>
          </p:cNvPr>
          <p:cNvCxnSpPr>
            <a:cxnSpLocks noChangeShapeType="1"/>
            <a:stCxn id="16405" idx="7"/>
            <a:endCxn id="16396" idx="3"/>
          </p:cNvCxnSpPr>
          <p:nvPr/>
        </p:nvCxnSpPr>
        <p:spPr bwMode="auto">
          <a:xfrm flipV="1">
            <a:off x="6386513" y="2890839"/>
            <a:ext cx="1193800" cy="1023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13" name="AutoShape 28">
            <a:extLst>
              <a:ext uri="{FF2B5EF4-FFF2-40B4-BE49-F238E27FC236}">
                <a16:creationId xmlns:a16="http://schemas.microsoft.com/office/drawing/2014/main" id="{671F4200-1127-4766-9D12-B3A3E3D0F7E8}"/>
              </a:ext>
            </a:extLst>
          </p:cNvPr>
          <p:cNvCxnSpPr>
            <a:cxnSpLocks noChangeShapeType="1"/>
            <a:stCxn id="16395" idx="3"/>
            <a:endCxn id="16390" idx="7"/>
          </p:cNvCxnSpPr>
          <p:nvPr/>
        </p:nvCxnSpPr>
        <p:spPr bwMode="auto">
          <a:xfrm flipH="1">
            <a:off x="5319713" y="1595439"/>
            <a:ext cx="889000" cy="1101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414" name="Text Box 29">
            <a:extLst>
              <a:ext uri="{FF2B5EF4-FFF2-40B4-BE49-F238E27FC236}">
                <a16:creationId xmlns:a16="http://schemas.microsoft.com/office/drawing/2014/main" id="{38BDDEB2-45A2-43F9-B7BD-124F50806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26670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0</a:t>
            </a:r>
          </a:p>
        </p:txBody>
      </p:sp>
      <p:sp>
        <p:nvSpPr>
          <p:cNvPr id="16415" name="Text Box 30">
            <a:extLst>
              <a:ext uri="{FF2B5EF4-FFF2-40B4-BE49-F238E27FC236}">
                <a16:creationId xmlns:a16="http://schemas.microsoft.com/office/drawing/2014/main" id="{FBBABB47-4DB6-4289-B829-E5BE238D7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105400"/>
            <a:ext cx="1905000" cy="381000"/>
          </a:xfrm>
          <a:prstGeom prst="rect">
            <a:avLst/>
          </a:prstGeom>
          <a:solidFill>
            <a:schemeClr val="tx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Undiscovered</a:t>
            </a:r>
          </a:p>
        </p:txBody>
      </p:sp>
      <p:sp>
        <p:nvSpPr>
          <p:cNvPr id="16416" name="Text Box 31">
            <a:extLst>
              <a:ext uri="{FF2B5EF4-FFF2-40B4-BE49-F238E27FC236}">
                <a16:creationId xmlns:a16="http://schemas.microsoft.com/office/drawing/2014/main" id="{B249EBCC-D533-4681-933B-76725BD57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86400"/>
            <a:ext cx="1905000" cy="381000"/>
          </a:xfrm>
          <a:prstGeom prst="rect">
            <a:avLst/>
          </a:prstGeom>
          <a:solidFill>
            <a:srgbClr val="0033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Discovered</a:t>
            </a:r>
          </a:p>
        </p:txBody>
      </p:sp>
      <p:sp>
        <p:nvSpPr>
          <p:cNvPr id="16417" name="Text Box 32">
            <a:extLst>
              <a:ext uri="{FF2B5EF4-FFF2-40B4-BE49-F238E27FC236}">
                <a16:creationId xmlns:a16="http://schemas.microsoft.com/office/drawing/2014/main" id="{7896D8F5-BAFF-4D53-A1D5-57A410ECF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248400"/>
            <a:ext cx="1905000" cy="381000"/>
          </a:xfrm>
          <a:prstGeom prst="rect">
            <a:avLst/>
          </a:prstGeom>
          <a:solidFill>
            <a:srgbClr val="0066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Finished</a:t>
            </a:r>
          </a:p>
        </p:txBody>
      </p:sp>
      <p:sp>
        <p:nvSpPr>
          <p:cNvPr id="16418" name="Text Box 33">
            <a:extLst>
              <a:ext uri="{FF2B5EF4-FFF2-40B4-BE49-F238E27FC236}">
                <a16:creationId xmlns:a16="http://schemas.microsoft.com/office/drawing/2014/main" id="{D7ECA1DF-501D-4F21-82AE-417069FEA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410200"/>
            <a:ext cx="4191000" cy="3810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FIFO Queue:  3 5 4  </a:t>
            </a:r>
          </a:p>
        </p:txBody>
      </p:sp>
      <p:sp>
        <p:nvSpPr>
          <p:cNvPr id="16419" name="Text Box 34">
            <a:extLst>
              <a:ext uri="{FF2B5EF4-FFF2-40B4-BE49-F238E27FC236}">
                <a16:creationId xmlns:a16="http://schemas.microsoft.com/office/drawing/2014/main" id="{C9B74591-CB77-45CF-B886-250CF510A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867400"/>
            <a:ext cx="1905000" cy="381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7432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Top of queue</a:t>
            </a:r>
          </a:p>
        </p:txBody>
      </p:sp>
      <p:sp>
        <p:nvSpPr>
          <p:cNvPr id="16420" name="Text Box 36">
            <a:extLst>
              <a:ext uri="{FF2B5EF4-FFF2-40B4-BE49-F238E27FC236}">
                <a16:creationId xmlns:a16="http://schemas.microsoft.com/office/drawing/2014/main" id="{B369697C-E189-41CB-BA3F-3D6381D5C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50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16421" name="Text Box 37">
            <a:extLst>
              <a:ext uri="{FF2B5EF4-FFF2-40B4-BE49-F238E27FC236}">
                <a16:creationId xmlns:a16="http://schemas.microsoft.com/office/drawing/2014/main" id="{4E8DF6F4-4BAB-444A-B520-BB373C77E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42672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16422" name="Text Box 38">
            <a:extLst>
              <a:ext uri="{FF2B5EF4-FFF2-40B4-BE49-F238E27FC236}">
                <a16:creationId xmlns:a16="http://schemas.microsoft.com/office/drawing/2014/main" id="{70FF0037-26DF-450E-A0DC-D0E005949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6" y="2971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1</a:t>
            </a:r>
          </a:p>
        </p:txBody>
      </p:sp>
      <p:sp>
        <p:nvSpPr>
          <p:cNvPr id="16423" name="Text Box 39">
            <a:extLst>
              <a:ext uri="{FF2B5EF4-FFF2-40B4-BE49-F238E27FC236}">
                <a16:creationId xmlns:a16="http://schemas.microsoft.com/office/drawing/2014/main" id="{576B02C2-5BBD-4C64-8A3F-776563FF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6" y="1066801"/>
            <a:ext cx="3397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003399"/>
                </a:solidFill>
              </a:rPr>
              <a:t>2</a:t>
            </a:r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00DFCA7E-26E1-4BD9-AFCD-5C4EE7F61FF5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>
                <a:solidFill>
                  <a:schemeClr val="accent1"/>
                </a:solidFill>
              </a:rPr>
              <a:t>Breadth First Search - Directed Graph</a:t>
            </a:r>
            <a:endParaRPr lang="en-US" altLang="en-US" b="1" dirty="0">
              <a:solidFill>
                <a:schemeClr val="accent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4EE17D-C4C6-43AA-B174-611189650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8D8F-B1CD-42E6-9AA6-E362F8728403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1867</Words>
  <Application>Microsoft Office PowerPoint</Application>
  <PresentationFormat>Widescreen</PresentationFormat>
  <Paragraphs>1034</Paragraphs>
  <Slides>49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Arial</vt:lpstr>
      <vt:lpstr>Calibri</vt:lpstr>
      <vt:lpstr>Calibri Light</vt:lpstr>
      <vt:lpstr>Comic Sans MS</vt:lpstr>
      <vt:lpstr>Courier New</vt:lpstr>
      <vt:lpstr>Office Theme</vt:lpstr>
      <vt:lpstr>Demo Breadth First Search</vt:lpstr>
      <vt:lpstr>Breadth First Search - Directed Graph</vt:lpstr>
      <vt:lpstr>Breadth First Search - Directed Graph</vt:lpstr>
      <vt:lpstr>Breadth First Search - Directed Graph</vt:lpstr>
      <vt:lpstr>Breadth First Search - Directed Graph</vt:lpstr>
      <vt:lpstr>Breadth First Search - Directed Graph</vt:lpstr>
      <vt:lpstr>Breadth First Search - Directed Graph</vt:lpstr>
      <vt:lpstr>Breadth First Search - Directed Graph</vt:lpstr>
      <vt:lpstr>PowerPoint Presentation</vt:lpstr>
      <vt:lpstr>Breadth First Search - Directed Graph</vt:lpstr>
      <vt:lpstr>Breadth First Search - Directed Graph</vt:lpstr>
      <vt:lpstr>Breadth First Search - Directed Graph</vt:lpstr>
      <vt:lpstr>Breadth First Search - Directed Graph</vt:lpstr>
      <vt:lpstr>Breadth First Search - Directed Graph</vt:lpstr>
      <vt:lpstr>Breadth First Search - Directed Graph</vt:lpstr>
      <vt:lpstr>Breadth First Search - Directed Graph</vt:lpstr>
      <vt:lpstr>Breadth First Search - Directed Graph</vt:lpstr>
      <vt:lpstr>Breadth First Search - Directed Graph</vt:lpstr>
      <vt:lpstr>Breadth First Search - Directed Graph</vt:lpstr>
      <vt:lpstr>Breadth First Search - Directed Graph</vt:lpstr>
      <vt:lpstr>Breadth First Search - Directed Graph</vt:lpstr>
      <vt:lpstr>Breadth First Search - Directed Graph</vt:lpstr>
      <vt:lpstr>Breadth First Search - Directed Graph</vt:lpstr>
      <vt:lpstr>Breadth First Search - Directed Graph</vt:lpstr>
      <vt:lpstr>Breadth First Search - Directed Graph</vt:lpstr>
      <vt:lpstr>Breadth First Search - Directed Graph</vt:lpstr>
      <vt:lpstr>Breadth First Search - Directed Graph</vt:lpstr>
      <vt:lpstr>Breadth First Search - Directed Graph</vt:lpstr>
      <vt:lpstr>Breadth First Search - Directed Graph</vt:lpstr>
      <vt:lpstr>Breadth First Search - Directed Graph</vt:lpstr>
      <vt:lpstr>PowerPoint Presentation</vt:lpstr>
      <vt:lpstr>Directed Depth First Search</vt:lpstr>
      <vt:lpstr>Directed Depth First Search</vt:lpstr>
      <vt:lpstr>Directed Depth First Search</vt:lpstr>
      <vt:lpstr>Directed Depth First Search</vt:lpstr>
      <vt:lpstr>Directed Depth First Search</vt:lpstr>
      <vt:lpstr>Directed Depth First Search</vt:lpstr>
      <vt:lpstr>Directed Depth First Search</vt:lpstr>
      <vt:lpstr>Directed Depth First Search</vt:lpstr>
      <vt:lpstr>Directed Depth First Search</vt:lpstr>
      <vt:lpstr>Directed Depth First Search</vt:lpstr>
      <vt:lpstr>Directed Depth First Search</vt:lpstr>
      <vt:lpstr>Directed Depth First Search</vt:lpstr>
      <vt:lpstr>Directed Depth First Search</vt:lpstr>
      <vt:lpstr>Directed Depth First Search</vt:lpstr>
      <vt:lpstr>Directed Depth First Search</vt:lpstr>
      <vt:lpstr>Directed Depth First Search</vt:lpstr>
      <vt:lpstr>Directed Depth First Search</vt:lpstr>
      <vt:lpstr>Directed Depth First 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 Breadth First Search</dc:title>
  <dc:creator>shirin tavara</dc:creator>
  <cp:lastModifiedBy>shirin tavara</cp:lastModifiedBy>
  <cp:revision>1</cp:revision>
  <dcterms:created xsi:type="dcterms:W3CDTF">2020-10-04T10:20:10Z</dcterms:created>
  <dcterms:modified xsi:type="dcterms:W3CDTF">2020-10-05T14:36:07Z</dcterms:modified>
</cp:coreProperties>
</file>